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42"/>
  </p:notesMasterIdLst>
  <p:sldIdLst>
    <p:sldId id="280" r:id="rId2"/>
    <p:sldId id="257" r:id="rId3"/>
    <p:sldId id="260" r:id="rId4"/>
    <p:sldId id="261" r:id="rId5"/>
    <p:sldId id="294" r:id="rId6"/>
    <p:sldId id="281" r:id="rId7"/>
    <p:sldId id="282" r:id="rId8"/>
    <p:sldId id="288" r:id="rId9"/>
    <p:sldId id="289" r:id="rId10"/>
    <p:sldId id="283" r:id="rId11"/>
    <p:sldId id="290" r:id="rId12"/>
    <p:sldId id="291" r:id="rId13"/>
    <p:sldId id="292" r:id="rId14"/>
    <p:sldId id="293" r:id="rId15"/>
    <p:sldId id="284" r:id="rId16"/>
    <p:sldId id="285" r:id="rId17"/>
    <p:sldId id="286" r:id="rId18"/>
    <p:sldId id="295" r:id="rId19"/>
    <p:sldId id="296" r:id="rId20"/>
    <p:sldId id="297" r:id="rId21"/>
    <p:sldId id="305" r:id="rId22"/>
    <p:sldId id="306" r:id="rId23"/>
    <p:sldId id="307" r:id="rId24"/>
    <p:sldId id="308" r:id="rId25"/>
    <p:sldId id="262" r:id="rId26"/>
    <p:sldId id="263" r:id="rId27"/>
    <p:sldId id="265" r:id="rId28"/>
    <p:sldId id="268" r:id="rId29"/>
    <p:sldId id="270" r:id="rId30"/>
    <p:sldId id="298" r:id="rId31"/>
    <p:sldId id="299" r:id="rId32"/>
    <p:sldId id="300" r:id="rId33"/>
    <p:sldId id="301" r:id="rId34"/>
    <p:sldId id="302" r:id="rId35"/>
    <p:sldId id="304" r:id="rId36"/>
    <p:sldId id="269" r:id="rId37"/>
    <p:sldId id="309" r:id="rId38"/>
    <p:sldId id="310" r:id="rId39"/>
    <p:sldId id="311" r:id="rId40"/>
    <p:sldId id="312" r:id="rId4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64" autoAdjust="0"/>
    <p:restoredTop sz="9466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09149D-78EA-4C07-A757-21D991DBF604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1D7D160-1C69-4222-A4E6-CE2DBEFAD15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255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30B1258-49C9-4ADC-BC84-B2DAE54BA6C2}" type="datetimeFigureOut">
              <a:rPr lang="fa-IR" smtClean="0"/>
              <a:t>11/05/1429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r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1524000"/>
          </a:xfrm>
        </p:spPr>
        <p:txBody>
          <a:bodyPr>
            <a:normAutofit/>
          </a:bodyPr>
          <a:lstStyle/>
          <a:p>
            <a:r>
              <a:rPr lang="fa-IR" sz="6000" dirty="0" smtClean="0">
                <a:solidFill>
                  <a:schemeClr val="tx2">
                    <a:lumMod val="75000"/>
                  </a:schemeClr>
                </a:solidFill>
                <a:latin typeface="Nueva Std" pitchFamily="34" charset="0"/>
                <a:cs typeface="MRT_Poster_6" pitchFamily="2" charset="-78"/>
              </a:rPr>
              <a:t>بــ       ـسم الله الـرحمن الرحــــیم    </a:t>
            </a:r>
            <a:endParaRPr lang="fa-IR" sz="6000" dirty="0">
              <a:solidFill>
                <a:schemeClr val="tx2">
                  <a:lumMod val="75000"/>
                </a:schemeClr>
              </a:solidFill>
              <a:latin typeface="Nueva Std" pitchFamily="34" charset="0"/>
              <a:cs typeface="MRT_Poster_6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890570" y="1916832"/>
            <a:ext cx="8289942" cy="1152128"/>
          </a:xfrm>
        </p:spPr>
        <p:txBody>
          <a:bodyPr>
            <a:normAutofit/>
          </a:bodyPr>
          <a:lstStyle/>
          <a:p>
            <a:pPr marL="109728" indent="0" algn="r">
              <a:buNone/>
            </a:pPr>
            <a:r>
              <a:rPr lang="fa-IR" sz="4400" dirty="0" smtClean="0">
                <a:cs typeface="MRT_Poster_9" pitchFamily="2" charset="-78"/>
              </a:rPr>
              <a:t>  دانشگاه فنی و حرفه ای سمیه نجف آبـــاد                      </a:t>
            </a:r>
            <a:endParaRPr lang="fa-IR" sz="4400" dirty="0">
              <a:cs typeface="MRT_Poster_9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663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4629279" y="260648"/>
            <a:ext cx="40575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تصویر سازی کتاب داستـــان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5122" name="Picture 2" descr="C:\Users\Site\Desktop\graphic\۲۰۱۵۱۰۳۱_۱۰۴۵۰۳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18346" r="14346" b="38941"/>
          <a:stretch/>
        </p:blipFill>
        <p:spPr bwMode="auto">
          <a:xfrm>
            <a:off x="1901371" y="1700808"/>
            <a:ext cx="4756668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31636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ite\Desktop\graphic\۲۰۱۵۱۰۳۱_۱۰۴۶۳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86" y="1585071"/>
            <a:ext cx="7410630" cy="50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4629279" y="260648"/>
            <a:ext cx="40575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تصویر سازی کتاب داستـــان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3349657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4629279" y="260648"/>
            <a:ext cx="40575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تصویر سازی کتاب داستـــان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7170" name="Picture 2" descr="C:\Users\Site\Desktop\graphic\۲۰۱۵۱۰۳۱_۱۰۴۷۱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6090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77536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4629279" y="260648"/>
            <a:ext cx="40575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تصویر سازی کتاب داستـــان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8194" name="Picture 2" descr="C:\Users\Site\Desktop\graphic\۲۰۱۵۱۰۳۱_۱۰۴۷۴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7"/>
            <a:ext cx="8147248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54331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4629279" y="260648"/>
            <a:ext cx="40575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تصویر سازی کتاب داستـــان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9218" name="Picture 2" descr="C:\Users\Site\Desktop\graphic\۲۰۱۵۱۰۳۱_۱۰۴۸۳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2628"/>
            <a:ext cx="8219256" cy="493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535058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607384" y="260648"/>
            <a:ext cx="20794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خط و گرافیک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12290" name="Picture 2" descr="C:\Users\Site\Desktop\graphic\۲۰۱۵۱۰۲۸_۱۶۵۳۵۲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3" b="34402"/>
          <a:stretch/>
        </p:blipFill>
        <p:spPr bwMode="auto">
          <a:xfrm>
            <a:off x="3542635" y="-17309304"/>
            <a:ext cx="8208913" cy="56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Site\Desktop\graphic\۲۰۱۵۱۰۲۸_۱۶۵۳۴۳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20326" r="10000" b="46355"/>
          <a:stretch/>
        </p:blipFill>
        <p:spPr bwMode="auto">
          <a:xfrm>
            <a:off x="3851920" y="3469452"/>
            <a:ext cx="4620142" cy="3198397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ite\Desktop\graphic\۲۰۱۵۱۰۲۸_۱۶۵۳۵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28794" r="7264" b="42278"/>
          <a:stretch/>
        </p:blipFill>
        <p:spPr bwMode="auto">
          <a:xfrm>
            <a:off x="611559" y="1382440"/>
            <a:ext cx="4589399" cy="2867248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88636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6607384" y="260648"/>
            <a:ext cx="20794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خط و گرافیک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13314" name="Picture 2" descr="C:\Users\Site\Desktop\graphic\۲۰۱۵۱۰۲۸_۱۶۵۴۳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4856" r="12619" b="54992"/>
          <a:stretch/>
        </p:blipFill>
        <p:spPr bwMode="auto">
          <a:xfrm>
            <a:off x="539552" y="1484784"/>
            <a:ext cx="4783371" cy="2915118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ite\Desktop\graphic\۲۰۱۵۱۰۲۸_۱۶۵۴۳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24198" r="14494" b="44820"/>
          <a:stretch/>
        </p:blipFill>
        <p:spPr bwMode="auto">
          <a:xfrm>
            <a:off x="3779912" y="3717032"/>
            <a:ext cx="4517637" cy="2894384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01336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6607384" y="260648"/>
            <a:ext cx="20794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خط و گرافیک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14339" name="Picture 3" descr="C:\Users\Site\Desktop\graphic\۲۰۱۵۱۰۲۸_۱۶۵۰۲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t="22012" r="12590" b="46126"/>
          <a:stretch/>
        </p:blipFill>
        <p:spPr bwMode="auto">
          <a:xfrm>
            <a:off x="1259632" y="1772816"/>
            <a:ext cx="6712512" cy="452160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404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ite\Desktop\graphic\۲۰۱۵۱۰۲۸_۱۶۵۰۰۴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t="28822" r="13894" b="42395"/>
          <a:stretch/>
        </p:blipFill>
        <p:spPr bwMode="auto">
          <a:xfrm>
            <a:off x="1043608" y="1844824"/>
            <a:ext cx="6984776" cy="451046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607384" y="260648"/>
            <a:ext cx="20794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خط و گرافیک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4740145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ite\Desktop\graphic\۲۰۱۵۱۰۲۸_۱۶۵۲۳۲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20232" r="16246" b="52809"/>
          <a:stretch/>
        </p:blipFill>
        <p:spPr bwMode="auto">
          <a:xfrm>
            <a:off x="611560" y="1406187"/>
            <a:ext cx="5006909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Site\Desktop\graphic\۲۰۱۵۱۰۲۸_۱۶۵۲۳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" t="45366" r="11671" b="27186"/>
          <a:stretch/>
        </p:blipFill>
        <p:spPr bwMode="auto">
          <a:xfrm>
            <a:off x="3779912" y="4077072"/>
            <a:ext cx="478819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6607384" y="260648"/>
            <a:ext cx="20794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خط و گرافیک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8333502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109728" indent="0"/>
            <a: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مجموعه آثار و توانمندیهای دانشجویان </a:t>
            </a:r>
            <a:b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</a:br>
            <a:r>
              <a:rPr lang="fa-IR" sz="4800" b="1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سمیه نجف آباد</a:t>
            </a:r>
            <a: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/>
            </a:r>
            <a:b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</a:br>
            <a:endParaRPr lang="fa-IR" sz="4800" dirty="0">
              <a:ln w="18415" cmpd="sng">
                <a:noFill/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cs typeface="MRT_Poster_4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99592" y="3573016"/>
            <a:ext cx="7088832" cy="1889223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fa-IR" sz="6000" dirty="0" smtClean="0">
                <a:solidFill>
                  <a:schemeClr val="tx2">
                    <a:lumMod val="50000"/>
                  </a:schemeClr>
                </a:solidFill>
                <a:effectLst/>
                <a:cs typeface="MRT_Poster_6" pitchFamily="2" charset="-78"/>
              </a:rPr>
              <a:t>             </a:t>
            </a:r>
            <a:r>
              <a:rPr lang="fa-IR" sz="8800" dirty="0" smtClean="0">
                <a:solidFill>
                  <a:schemeClr val="tx2">
                    <a:lumMod val="50000"/>
                  </a:schemeClr>
                </a:solidFill>
                <a:effectLst/>
                <a:cs typeface="MRT_Poster_6" pitchFamily="2" charset="-78"/>
              </a:rPr>
              <a:t>رشته گــرافیک</a:t>
            </a:r>
          </a:p>
          <a:p>
            <a:pPr marL="109728" indent="0">
              <a:buNone/>
            </a:pPr>
            <a:endParaRPr lang="fa-IR" sz="3200" dirty="0" smtClean="0">
              <a:effectLst/>
              <a:cs typeface="MRT_Poster_6" pitchFamily="2" charset="-78"/>
            </a:endParaRPr>
          </a:p>
          <a:p>
            <a:endParaRPr lang="fa-IR" sz="3200" dirty="0">
              <a:effectLst/>
              <a:cs typeface="MRT_Poster_6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318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ite\Desktop\graphic\۲۰۱۵۱۰۲۸_۱۶۵۳۲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3756" r="288" b="3756"/>
          <a:stretch/>
        </p:blipFill>
        <p:spPr bwMode="auto">
          <a:xfrm>
            <a:off x="1763688" y="2060848"/>
            <a:ext cx="5881702" cy="4262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607384" y="260648"/>
            <a:ext cx="20794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خط و گرافیک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6929444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908474" y="260647"/>
            <a:ext cx="277832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تبلیغ روی اتوبـوس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6626" name="Picture 2" descr="C:\Users\Site\Desktop\graphic\۲۰۱۵۱۰۲۸_۱۷۰۱۱۷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5897" r="20567" b="3997"/>
          <a:stretch/>
        </p:blipFill>
        <p:spPr bwMode="auto">
          <a:xfrm>
            <a:off x="1187624" y="1647800"/>
            <a:ext cx="6696744" cy="50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088700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5908474" y="260647"/>
            <a:ext cx="277832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تبلیغ روی اتوبـوس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7650" name="Picture 2" descr="C:\Users\Site\Desktop\graphic\۲۰۱۵۱۰۲۸_۱۷۰۰۲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8733" r="19292" b="9127"/>
          <a:stretch/>
        </p:blipFill>
        <p:spPr bwMode="auto">
          <a:xfrm>
            <a:off x="817241" y="1700808"/>
            <a:ext cx="757118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431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908474" y="260647"/>
            <a:ext cx="277832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تبلیغ روی اتوبـوس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8674" name="Picture 2" descr="C:\Users\Site\Desktop\graphic\۲۰۱۵۱۰۲۸_۱۶۵۹۲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8625" r="13545" b="7974"/>
          <a:stretch/>
        </p:blipFill>
        <p:spPr bwMode="auto">
          <a:xfrm>
            <a:off x="827584" y="1628800"/>
            <a:ext cx="7484594" cy="509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526428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ite\Desktop\graphic\۲۰۱۵۱۰۲۸_۱۶۵۹۰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9292" r="20258" b="11442"/>
          <a:stretch/>
        </p:blipFill>
        <p:spPr bwMode="auto">
          <a:xfrm>
            <a:off x="899592" y="1652668"/>
            <a:ext cx="7488832" cy="498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908474" y="260647"/>
            <a:ext cx="277832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تبلیغ روی اتوبـوس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7129704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7096300" y="260648"/>
            <a:ext cx="159050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کــاریکاتور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49086"/>
            <a:ext cx="6948264" cy="510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7096300" y="260648"/>
            <a:ext cx="159050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کــاریکاتور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4892"/>
            <a:ext cx="7424006" cy="524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7096300" y="260648"/>
            <a:ext cx="159050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کــاریکاتور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3155" r="9194" b="7158"/>
          <a:stretch/>
        </p:blipFill>
        <p:spPr>
          <a:xfrm>
            <a:off x="4432762" y="2483204"/>
            <a:ext cx="4325258" cy="4281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14384" r="7188" b="7733"/>
          <a:stretch/>
        </p:blipFill>
        <p:spPr>
          <a:xfrm flipH="1">
            <a:off x="179512" y="1403079"/>
            <a:ext cx="3978470" cy="53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کارآموزی\گرافیک\طراحی و چاپ بر روی کیف\812738106_64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5999" r="9687" b="14986"/>
          <a:stretch/>
        </p:blipFill>
        <p:spPr bwMode="auto">
          <a:xfrm>
            <a:off x="5076056" y="1845567"/>
            <a:ext cx="3643086" cy="451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کارآموزی\گرافیک\طراحی و چاپ بر روی کیف\812810170_62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10242" r="13438" b="16846"/>
          <a:stretch/>
        </p:blipFill>
        <p:spPr bwMode="auto">
          <a:xfrm>
            <a:off x="651294" y="1340768"/>
            <a:ext cx="3577878" cy="50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4882552" y="260648"/>
            <a:ext cx="380424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و چاپ بر روی کیف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 txBox="1">
            <a:spLocks/>
          </p:cNvSpPr>
          <p:nvPr/>
        </p:nvSpPr>
        <p:spPr>
          <a:xfrm>
            <a:off x="6339683" y="260648"/>
            <a:ext cx="234711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گرافیک محیطی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18434" name="Picture 2" descr="C:\Users\Site\Desktop\graphic\۲۰۱۵۱۰۲۸_۱۶۳۲۴۱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b="12430"/>
          <a:stretch/>
        </p:blipFill>
        <p:spPr bwMode="auto">
          <a:xfrm>
            <a:off x="665999" y="1412776"/>
            <a:ext cx="4050017" cy="52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ite\Desktop\graphic\۲۰۱۵۱۰۲۸_۱۶۳۱۴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8953" r="19095" b="16417"/>
          <a:stretch/>
        </p:blipFill>
        <p:spPr bwMode="auto">
          <a:xfrm>
            <a:off x="4991733" y="1794138"/>
            <a:ext cx="3180667" cy="487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9035"/>
      </p:ext>
    </p:extLst>
  </p:cSld>
  <p:clrMapOvr>
    <a:masterClrMapping/>
  </p:clrMapOvr>
  <p:transition spd="slow" advClick="0" advTm="9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7125154" y="260648"/>
            <a:ext cx="156164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آرم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3" name="Picture 2" descr="E:\کارآموزی\گرافیک\طراحی آرم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5809" r="15859" b="22679"/>
          <a:stretch/>
        </p:blipFill>
        <p:spPr bwMode="auto">
          <a:xfrm>
            <a:off x="4090383" y="2135921"/>
            <a:ext cx="5110314" cy="398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کارآموزی\گرافیک\طراحی آرم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 t="24087" r="17181" b="27502"/>
          <a:stretch/>
        </p:blipFill>
        <p:spPr bwMode="auto">
          <a:xfrm>
            <a:off x="589052" y="1908200"/>
            <a:ext cx="3434199" cy="35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225 -0.01272 L -0.00225 -0.08486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7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6339683" y="260648"/>
            <a:ext cx="234711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گرافیک محیطی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19458" name="Picture 2" descr="C:\Users\Site\Desktop\graphic\۲۰۱۵۱۰۲۸_۱۶۳۳۲۶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19903" r="16513" b="22695"/>
          <a:stretch/>
        </p:blipFill>
        <p:spPr bwMode="auto">
          <a:xfrm>
            <a:off x="492389" y="2204864"/>
            <a:ext cx="8194411" cy="363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58580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724403" y="260648"/>
            <a:ext cx="19623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</a:t>
            </a:r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پوستر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0482" name="Picture 2" descr="C:\Users\Site\Desktop\graphic\۲۰۱۵۱۰۲۸_۱۶۳۸۵۶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" r="331" b="14173"/>
          <a:stretch/>
        </p:blipFill>
        <p:spPr bwMode="auto">
          <a:xfrm rot="232368">
            <a:off x="755576" y="1206249"/>
            <a:ext cx="4028829" cy="538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Site\Desktop\graphic\۲۰۱۵۱۰۲۸_۱۶۴۵۰۶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r="10117" b="19584"/>
          <a:stretch/>
        </p:blipFill>
        <p:spPr bwMode="auto">
          <a:xfrm>
            <a:off x="4881826" y="1988840"/>
            <a:ext cx="3417394" cy="44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65580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6724403" y="260648"/>
            <a:ext cx="19623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</a:t>
            </a:r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پوستر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1506" name="Picture 2" descr="C:\Users\Site\Desktop\graphic\۲۰۱۵۱۰۲۸_۱۶۳۸۱۳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6743" r="5016" b="14360"/>
          <a:stretch/>
        </p:blipFill>
        <p:spPr bwMode="auto">
          <a:xfrm>
            <a:off x="755576" y="1196752"/>
            <a:ext cx="3660916" cy="533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Site\Desktop\graphic\۲۰۱۵۱۰۲۸_۱۶۴۲۴۱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12314" r="10317" b="15023"/>
          <a:stretch/>
        </p:blipFill>
        <p:spPr bwMode="auto">
          <a:xfrm>
            <a:off x="4820287" y="1660614"/>
            <a:ext cx="3424121" cy="49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22255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724403" y="260648"/>
            <a:ext cx="196239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</a:t>
            </a:r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پوستر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2530" name="Picture 2" descr="C:\Users\Site\Desktop\graphic\۲۰۱۵۱۰۲۸_۱۶۴۲۱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7641" r="13737" b="18888"/>
          <a:stretch/>
        </p:blipFill>
        <p:spPr bwMode="auto">
          <a:xfrm>
            <a:off x="591546" y="1113723"/>
            <a:ext cx="3744416" cy="56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Site\Desktop\graphic\۲۰۱۵۱۰۲۸_۱۶۳۷۲۳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2766" r="10516" b="23823"/>
          <a:stretch/>
        </p:blipFill>
        <p:spPr bwMode="auto">
          <a:xfrm>
            <a:off x="4686976" y="1856874"/>
            <a:ext cx="3672408" cy="48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13398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386169" y="260648"/>
            <a:ext cx="23006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پیــکتوگـــرام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3555" name="Picture 3" descr="C:\Users\Site\Desktop\graphic\۲۰۱۵۱۰۲۸_۱۶۳۰۱۶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r="5685" b="14392"/>
          <a:stretch/>
        </p:blipFill>
        <p:spPr bwMode="auto">
          <a:xfrm rot="394884">
            <a:off x="4663436" y="1695283"/>
            <a:ext cx="3542149" cy="48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ite\Desktop\graphic\۲۰۱۵۱۰۲۸_۱۶۲۷۱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6640" r="8386" b="21388"/>
          <a:stretch/>
        </p:blipFill>
        <p:spPr bwMode="auto">
          <a:xfrm rot="449795">
            <a:off x="547875" y="1213720"/>
            <a:ext cx="4054638" cy="52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96669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Site\Desktop\graphic\۲۰۱۵۱۰۲۸_۱۶۲۸۳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1044" r="6483" b="13472"/>
          <a:stretch/>
        </p:blipFill>
        <p:spPr bwMode="auto">
          <a:xfrm rot="317463">
            <a:off x="566057" y="1270608"/>
            <a:ext cx="3802743" cy="532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Site\Desktop\graphic\۲۰۱۵۱۰۲۸_۱۶۲۷۵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9" r="7445" b="12513"/>
          <a:stretch/>
        </p:blipFill>
        <p:spPr bwMode="auto">
          <a:xfrm rot="425762">
            <a:off x="4644007" y="1674755"/>
            <a:ext cx="3702231" cy="49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6386169" y="260648"/>
            <a:ext cx="23006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پیــکتوگـــرام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3239494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کارآموزی\گرافیک\نقاشیخط\n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26" y="2204864"/>
            <a:ext cx="4022074" cy="42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کارآموزی\گرافیک\نقاشیخط\n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1281"/>
            <a:ext cx="363723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6663489" y="260648"/>
            <a:ext cx="202331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نقاشی خــط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798140" y="260647"/>
            <a:ext cx="188865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غرفه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30722" name="Picture 2" descr="C:\Users\Site\Desktop\graphic\۲۰۱۵۱۰۲۸_۱۷۰۲۰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72816"/>
            <a:ext cx="8043795" cy="48262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0092731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798140" y="260647"/>
            <a:ext cx="188865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غرفه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31747" name="Picture 3" descr="C:\Users\Site\Desktop\graphic\۲۰۱۵۱۰۲۸_۱۷۰۲۳۶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t="487" r="10111" b="-1909"/>
          <a:stretch/>
        </p:blipFill>
        <p:spPr bwMode="auto">
          <a:xfrm>
            <a:off x="955261" y="1772816"/>
            <a:ext cx="7116463" cy="4869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7491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ite\Desktop\graphic\۲۰۱۵۱۰۲۸_۱۷۰۳۴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3"/>
          <a:stretch/>
        </p:blipFill>
        <p:spPr bwMode="auto">
          <a:xfrm>
            <a:off x="324519" y="1700808"/>
            <a:ext cx="8341501" cy="5033620"/>
          </a:xfrm>
          <a:prstGeom prst="ellipse">
            <a:avLst/>
          </a:prstGeom>
          <a:ln w="190500" cap="rnd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798140" y="260647"/>
            <a:ext cx="188865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غرفه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5282625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7125154" y="260648"/>
            <a:ext cx="156164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آرم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050" name="Picture 2" descr="E:\کارآموزی\گرافیک\طراحی آرم\enteshar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621088" cy="230505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کارآموزی\گرافیک\طراحی آرم\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21798" r="14727" b="5462"/>
          <a:stretch/>
        </p:blipFill>
        <p:spPr bwMode="auto">
          <a:xfrm>
            <a:off x="4499992" y="1628800"/>
            <a:ext cx="4186808" cy="4943335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کارآموزی\گرافیک\طراحی آرم\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21022" r="35828" b="28300"/>
          <a:stretch/>
        </p:blipFill>
        <p:spPr bwMode="auto">
          <a:xfrm>
            <a:off x="1619672" y="3353591"/>
            <a:ext cx="2188564" cy="3387777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683568" y="1556792"/>
            <a:ext cx="7772400" cy="3629736"/>
          </a:xfrm>
        </p:spPr>
        <p:txBody>
          <a:bodyPr>
            <a:noAutofit/>
          </a:bodyPr>
          <a:lstStyle/>
          <a:p>
            <a:r>
              <a:rPr lang="fa-IR" sz="199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2  Arshia" pitchFamily="2" charset="-78"/>
              </a:rPr>
              <a:t>پــــایـان</a:t>
            </a:r>
            <a:endParaRPr lang="fa-IR" sz="115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2  Arshi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2424903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 \کارآموزی\گرافیک\طراحی آرم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12079"/>
          <a:stretch/>
        </p:blipFill>
        <p:spPr bwMode="auto">
          <a:xfrm>
            <a:off x="899592" y="1876368"/>
            <a:ext cx="3790575" cy="3632255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 \کارآموزی\گرافیک\طراحی آرم\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 b="26616"/>
          <a:stretch/>
        </p:blipFill>
        <p:spPr bwMode="auto">
          <a:xfrm>
            <a:off x="4250071" y="2308234"/>
            <a:ext cx="4464496" cy="2768525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7125154" y="260648"/>
            <a:ext cx="156164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آرم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3990375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6750051" y="260648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بسـته بنـدی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1026" name="Picture 2" descr="E:\graphic\۲۰۱۵۱۰۲۸_۱۴۳۱۵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r="4027" b="5388"/>
          <a:stretch/>
        </p:blipFill>
        <p:spPr bwMode="auto">
          <a:xfrm>
            <a:off x="539552" y="1474437"/>
            <a:ext cx="3906910" cy="46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raphic\۲۰۱۵۱۰۲۷_۱۶۳۰۵۳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3" b="26831"/>
          <a:stretch/>
        </p:blipFill>
        <p:spPr bwMode="auto">
          <a:xfrm>
            <a:off x="4784660" y="1988839"/>
            <a:ext cx="3895807" cy="40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238"/>
      </p:ext>
    </p:extLst>
  </p:cSld>
  <p:clrMapOvr>
    <a:masterClrMapping/>
  </p:clrMapOvr>
  <p:transition spd="slow" advClick="0" advTm="9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6750051" y="260648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بسـته بنـدی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2050" name="Picture 2" descr="E:\graphic\۲۰۱۵۱۰۲۷_۱۶۲۸۵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5366" r="16078" b="6642"/>
          <a:stretch/>
        </p:blipFill>
        <p:spPr bwMode="auto">
          <a:xfrm>
            <a:off x="1187624" y="1556791"/>
            <a:ext cx="6503034" cy="511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65210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750051" y="260648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بسـته بنـدی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3075" name="Picture 3" descr="C:\Users\Site\Desktop\graphic\۲۰۱۵۱۰۲۷_۱۶۳۳۳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3" b="22546"/>
          <a:stretch/>
        </p:blipFill>
        <p:spPr bwMode="auto">
          <a:xfrm>
            <a:off x="4696962" y="1926413"/>
            <a:ext cx="4000273" cy="359837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graphic\۲۰۱۵۱۰۲۷_۱۶۳۴۰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4" b="21452"/>
          <a:stretch/>
        </p:blipFill>
        <p:spPr bwMode="auto">
          <a:xfrm>
            <a:off x="620011" y="1340768"/>
            <a:ext cx="4085402" cy="476967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62170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6750051" y="260648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بسـته بنـدی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4098" name="Picture 2" descr="C:\Users\Site\Desktop\graphic\۲۰۱۵۱۰۲۷_۱۶۳۰۰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027461"/>
            <a:ext cx="3384375" cy="564062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ite\Desktop\graphic\۲۰۱۵۱۰۲۷_۱۶۳۰۰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396538"/>
            <a:ext cx="2520279" cy="420046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ite\Desktop\graphic\۲۰۱۵۱۰۲۷_۱۶۳۰۰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1" y="3284984"/>
            <a:ext cx="1953271" cy="325545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39060"/>
      </p:ext>
    </p:extLst>
  </p:cSld>
  <p:clrMapOvr>
    <a:masterClrMapping/>
  </p:clrMapOvr>
  <p:transition spd="slow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www.naim1382.rozblog (36)</Template>
  <TotalTime>687</TotalTime>
  <Words>128</Words>
  <Application>Microsoft Office PowerPoint</Application>
  <PresentationFormat>On-screen Show (4:3)</PresentationFormat>
  <Paragraphs>45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Waveform</vt:lpstr>
      <vt:lpstr>بــ       ـسم الله الـرحمن الرحــــیم    </vt:lpstr>
      <vt:lpstr>مجموعه آثار و توانمندیهای دانشجویان  سمیه نجف آباد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پــــایـان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Site</dc:creator>
  <cp:lastModifiedBy>Site</cp:lastModifiedBy>
  <cp:revision>141</cp:revision>
  <dcterms:created xsi:type="dcterms:W3CDTF">2008-10-18T07:55:11Z</dcterms:created>
  <dcterms:modified xsi:type="dcterms:W3CDTF">2008-11-03T20:43:57Z</dcterms:modified>
</cp:coreProperties>
</file>