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28"/>
  </p:notesMasterIdLst>
  <p:sldIdLst>
    <p:sldId id="280" r:id="rId2"/>
    <p:sldId id="257" r:id="rId3"/>
    <p:sldId id="285" r:id="rId4"/>
    <p:sldId id="286" r:id="rId5"/>
    <p:sldId id="282" r:id="rId6"/>
    <p:sldId id="283" r:id="rId7"/>
    <p:sldId id="287" r:id="rId8"/>
    <p:sldId id="259" r:id="rId9"/>
    <p:sldId id="260" r:id="rId10"/>
    <p:sldId id="261" r:id="rId11"/>
    <p:sldId id="262" r:id="rId12"/>
    <p:sldId id="263" r:id="rId13"/>
    <p:sldId id="265" r:id="rId14"/>
    <p:sldId id="268" r:id="rId15"/>
    <p:sldId id="270" r:id="rId16"/>
    <p:sldId id="269" r:id="rId17"/>
    <p:sldId id="272" r:id="rId18"/>
    <p:sldId id="271" r:id="rId19"/>
    <p:sldId id="273" r:id="rId20"/>
    <p:sldId id="267" r:id="rId21"/>
    <p:sldId id="281" r:id="rId22"/>
    <p:sldId id="275" r:id="rId23"/>
    <p:sldId id="277" r:id="rId24"/>
    <p:sldId id="276" r:id="rId25"/>
    <p:sldId id="278" r:id="rId26"/>
    <p:sldId id="284" r:id="rId2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8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09149D-78EA-4C07-A757-21D991DBF604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1D7D160-1C69-4222-A4E6-CE2DBEFAD15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255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30B1258-49C9-4ADC-BC84-B2DAE54BA6C2}" type="datetimeFigureOut">
              <a:rPr lang="fa-IR" smtClean="0"/>
              <a:t>11/06/1429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7F9B78B-3841-411A-8C04-B9BB917016F1}" type="slidenum">
              <a:rPr lang="fa-IR" smtClean="0"/>
              <a:t>‹#›</a:t>
            </a:fld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1524000"/>
          </a:xfrm>
        </p:spPr>
        <p:txBody>
          <a:bodyPr>
            <a:normAutofit/>
          </a:bodyPr>
          <a:lstStyle/>
          <a:p>
            <a:r>
              <a:rPr lang="fa-IR" sz="6000" dirty="0" smtClean="0">
                <a:solidFill>
                  <a:schemeClr val="tx2">
                    <a:lumMod val="75000"/>
                  </a:schemeClr>
                </a:solidFill>
                <a:latin typeface="Nueva Std" pitchFamily="34" charset="0"/>
                <a:cs typeface="MRT_Poster_6" pitchFamily="2" charset="-78"/>
              </a:rPr>
              <a:t>بــ       ـسم الله الـرحمن الرحــــیم    </a:t>
            </a:r>
            <a:endParaRPr lang="fa-IR" sz="6000" dirty="0">
              <a:solidFill>
                <a:schemeClr val="tx2">
                  <a:lumMod val="75000"/>
                </a:schemeClr>
              </a:solidFill>
              <a:latin typeface="Nueva Std" pitchFamily="34" charset="0"/>
              <a:cs typeface="MRT_Poster_6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>
          <a:xfrm>
            <a:off x="890570" y="1916832"/>
            <a:ext cx="8289942" cy="1152128"/>
          </a:xfrm>
        </p:spPr>
        <p:txBody>
          <a:bodyPr>
            <a:normAutofit/>
          </a:bodyPr>
          <a:lstStyle/>
          <a:p>
            <a:pPr marL="109728" indent="0" algn="r">
              <a:buNone/>
            </a:pPr>
            <a:r>
              <a:rPr lang="fa-IR" sz="4400" dirty="0" smtClean="0">
                <a:cs typeface="MRT_Poster_9" pitchFamily="2" charset="-78"/>
              </a:rPr>
              <a:t>  دانشگاه فنی و حرفه ای سمیه نجف آبـــاد                      </a:t>
            </a:r>
            <a:endParaRPr lang="fa-IR" sz="4400" dirty="0">
              <a:cs typeface="MRT_Poster_9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3173" y="6349040"/>
            <a:ext cx="9252520" cy="369332"/>
          </a:xfrm>
          <a:prstGeom prst="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cs typeface="Titr" pitchFamily="2" charset="-78"/>
              </a:rPr>
              <a:t>                                                                                                                                                             سال تحصیلی  95-94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66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14:vortex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مجموعه آثار و توانمندیهای دانشجویان سمیه نجف اباد- مهر94\بــدلیــجــات سفالی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60" y="2250714"/>
            <a:ext cx="4586740" cy="330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مجموعه آثار و توانمندیهای دانشجویان سمیه نجف اباد- مهر94\بــدلیــجــات سفالی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320480" cy="531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16216" y="323945"/>
            <a:ext cx="216437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زیور آلات سفالــی</a:t>
            </a:r>
            <a:endParaRPr lang="fa-IR" sz="32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دیوار کوب سفالی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  <p:pic>
        <p:nvPicPr>
          <p:cNvPr id="4098" name="Picture 2" descr="E:\مجموعه آثار و توانمندیهای دانشجویان سمیه نجف اباد- مهر94\دیوارکوب سفالی .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112"/>
            <a:ext cx="5263579" cy="39125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مجموعه آثار و توانمندیهای دانشجویان سمیه نجف اباد- مهر94\دیوارکوب سفالی2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96952"/>
            <a:ext cx="4050234" cy="34021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کارآموزی\وحجم سازینقاشی\2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4968552" cy="4886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77292" y="260648"/>
            <a:ext cx="307808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ســاعت سفــالـــی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کارآموزی\وحجم سازینقاشی\kod 6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5601" r="7893" b="7259"/>
          <a:stretch/>
        </p:blipFill>
        <p:spPr bwMode="auto">
          <a:xfrm>
            <a:off x="3131840" y="2796771"/>
            <a:ext cx="5875822" cy="406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کارآموزی\وحجم سازینقاشی\kod 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41834"/>
            <a:ext cx="3024336" cy="461211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12744" y="417442"/>
            <a:ext cx="184056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جــا کلیدی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E:\مجموعه آثار و توانمندیهای دانشجویان سمیه نجف اباد- مهر94\نقاشی روی سفال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6832"/>
            <a:ext cx="4567887" cy="46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مجموعه آثار و توانمندیهای دانشجویان سمیه نجف اباد- مهر94\نقاشی روی سفال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3878"/>
            <a:ext cx="3168352" cy="59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6269" y="262389"/>
            <a:ext cx="23070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نقاشی روی سفال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مجموعه آثار و توانمندیهای دانشجویان سمیه نجف اباد- مهر94\نقاشی روی سفال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2016"/>
            <a:ext cx="4407966" cy="440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مجموعه آثار و توانمندیهای دانشجویان سمیه نجف اباد- مهر94\نقاشی روی سفال (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24008"/>
            <a:ext cx="2676416" cy="26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مجموعه آثار و توانمندیهای دانشجویان سمیه نجف اباد- مهر94\نقاشی روی سفال (3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77662"/>
            <a:ext cx="2428338" cy="242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6269" y="262389"/>
            <a:ext cx="23070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نقاشی روی سفال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05903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مجموعه آثار و توانمندیهای دانشجویان سمیه نجف اباد- مهر94\نقاشی روی سفال (1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t="22887" r="19976" b="5050"/>
          <a:stretch/>
        </p:blipFill>
        <p:spPr bwMode="auto">
          <a:xfrm>
            <a:off x="4643618" y="1988841"/>
            <a:ext cx="4196760" cy="4149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E:\مجموعه آثار و توانمندیهای دانشجویان سمیه نجف اباد- مهر94\نقاشی روی سفال (1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5" t="4132" r="4627" b="4377"/>
          <a:stretch/>
        </p:blipFill>
        <p:spPr bwMode="auto">
          <a:xfrm>
            <a:off x="383974" y="1988840"/>
            <a:ext cx="4210354" cy="4125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446269" y="262389"/>
            <a:ext cx="23070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نقاشی روی سفال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مجموعه آثار و توانمندیهای دانشجویان سمیه نجف اباد- مهر94\نقاشی روی سفال (1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t="12540" r="22382"/>
          <a:stretch/>
        </p:blipFill>
        <p:spPr bwMode="auto">
          <a:xfrm>
            <a:off x="251520" y="1556792"/>
            <a:ext cx="4320480" cy="4460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E:\مجموعه آثار و توانمندیهای دانشجویان سمیه نجف اباد- مهر94\نقاشی روی سفال (1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9" t="12076" r="7717" b="3040"/>
          <a:stretch/>
        </p:blipFill>
        <p:spPr bwMode="auto">
          <a:xfrm>
            <a:off x="4788024" y="2413247"/>
            <a:ext cx="3995673" cy="398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446269" y="262389"/>
            <a:ext cx="23070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نقاشی روی سفال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14523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مجموعه آثار و توانمندیهای دانشجویان سمیه نجف اباد- مهر94\نقاشی روی سفال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6" y="1516878"/>
            <a:ext cx="3434298" cy="4809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446269" y="262389"/>
            <a:ext cx="23070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نقاشی روی سفال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  <p:pic>
        <p:nvPicPr>
          <p:cNvPr id="3074" name="Picture 2" descr="C:\Users\Site\Desktop\مجموعه آثار و توانمندیهای دانشجویان سمیه نجف اباد- مهر94\نقاشی روی سفال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03" y="2344783"/>
            <a:ext cx="2960396" cy="3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ite\Desktop\مجموعه آثار و توانمندیهای دانشجویان سمیه نجف اباد- مهر94\نقاشی روی سفال (3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999" y="2132856"/>
            <a:ext cx="2512340" cy="439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87620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مجموعه آثار و توانمندیهای دانشجویان سمیه نجف اباد- مهر94\نقاشی روی سفال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834173" cy="5112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E:\مجموعه آثار و توانمندیهای دانشجویان سمیه نجف اباد- مهر94\نقاشی روی سفال (2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71" y="1772815"/>
            <a:ext cx="3563888" cy="4751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6446269" y="262389"/>
            <a:ext cx="23070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نقاشی روی سفال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105104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109728" indent="0"/>
            <a: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>مجموعه آثار و توانمندیهای دانشجویان </a:t>
            </a:r>
            <a:b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</a:br>
            <a:r>
              <a:rPr lang="fa-IR" sz="4800" b="1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>سمیه نجف آباد</a:t>
            </a:r>
            <a: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/>
            </a:r>
            <a:b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</a:br>
            <a:endParaRPr lang="fa-IR" sz="4800" dirty="0">
              <a:ln w="18415" cmpd="sng">
                <a:noFill/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cs typeface="MRT_Poster_4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99592" y="3573016"/>
            <a:ext cx="7088832" cy="1889223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fa-IR" sz="6000" dirty="0" smtClean="0">
                <a:solidFill>
                  <a:schemeClr val="tx2">
                    <a:lumMod val="50000"/>
                  </a:schemeClr>
                </a:solidFill>
                <a:effectLst/>
                <a:cs typeface="MRT_Poster_6" pitchFamily="2" charset="-78"/>
              </a:rPr>
              <a:t>             </a:t>
            </a:r>
            <a:r>
              <a:rPr lang="fa-IR" sz="8800" dirty="0" smtClean="0">
                <a:solidFill>
                  <a:schemeClr val="tx2">
                    <a:lumMod val="50000"/>
                  </a:schemeClr>
                </a:solidFill>
                <a:effectLst/>
                <a:cs typeface="MRT_Poster_6" pitchFamily="2" charset="-78"/>
              </a:rPr>
              <a:t>رشته نقاشی</a:t>
            </a:r>
          </a:p>
          <a:p>
            <a:pPr marL="109728" indent="0">
              <a:buNone/>
            </a:pPr>
            <a:endParaRPr lang="fa-IR" sz="3200" dirty="0" smtClean="0">
              <a:effectLst/>
              <a:cs typeface="MRT_Poster_6" pitchFamily="2" charset="-78"/>
            </a:endParaRPr>
          </a:p>
          <a:p>
            <a:endParaRPr lang="fa-IR" sz="3200" dirty="0">
              <a:effectLst/>
              <a:cs typeface="MRT_Poster_6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93173" y="6349040"/>
            <a:ext cx="9252520" cy="369332"/>
          </a:xfrm>
          <a:prstGeom prst="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cs typeface="Titr" pitchFamily="2" charset="-78"/>
              </a:rPr>
              <a:t>                                                                                                                                                             سال تحصیلی  95-94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31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ripple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46269" y="260648"/>
            <a:ext cx="23070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نقاشی روی سفال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  <p:pic>
        <p:nvPicPr>
          <p:cNvPr id="2050" name="Picture 2" descr="C:\Users\Site\Desktop\مجموعه آثار و توانمندیهای دانشجویان سمیه نجف اباد- مهر94\نقاشی روی سفال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" y="1412776"/>
            <a:ext cx="4752528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ite\Desktop\مجموعه آثار و توانمندیهای دانشجویان سمیه نجف اباد- مهر94\نقاشی روی سفال (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86807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6269" y="262389"/>
            <a:ext cx="230704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نقاشی روی سفال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  <p:pic>
        <p:nvPicPr>
          <p:cNvPr id="4100" name="Picture 4" descr="C:\Users\Site\Desktop\مجموعه آثار و توانمندیهای دانشجویان سمیه نجف اباد- مهر94\گلدان سفالی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0" y="969403"/>
            <a:ext cx="3395067" cy="59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ite\Desktop\مجموعه آثار و توانمندیهای دانشجویان سمیه نجف اباد- مهر94\نقاشی روی سفال (2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611" y="3068960"/>
            <a:ext cx="5026025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4522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مجموعه آثار و توانمندیهای دانشجویان سمیه نجف اباد- مهر94\کــاغـــذهای ابرو باد (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2907"/>
          <a:stretch/>
        </p:blipFill>
        <p:spPr bwMode="auto">
          <a:xfrm>
            <a:off x="388910" y="1268760"/>
            <a:ext cx="4013664" cy="5373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" name="Picture 2" descr="C:\Users\Site\Desktop\مجموعه آثار و توانمندیهای دانشجویان سمیه نجف اباد- مهر94\کــاغـــذهای ابرو باد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3498" r="3351" b="4118"/>
          <a:stretch/>
        </p:blipFill>
        <p:spPr bwMode="auto">
          <a:xfrm>
            <a:off x="4891314" y="1915886"/>
            <a:ext cx="3686629" cy="46010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5203942" y="262389"/>
            <a:ext cx="354937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کاغذ های ابـــر وبـــــاد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166007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مجموعه آثار و توانمندیهای دانشجویان سمیه نجف اباد- مهر94\کــاغـــذهای ابرو باد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71" y="1410703"/>
            <a:ext cx="3114925" cy="4970625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مجموعه آثار و توانمندیهای دانشجویان سمیه نجف اباد- مهر94\کــاغـــذهای ابرو باد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43" y="1916832"/>
            <a:ext cx="2831857" cy="4720039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Site\Desktop\مجموعه آثار و توانمندیهای دانشجویان سمیه نجف اباد- مهر94\کــاغـــذهای ابرو باد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27" y="2413935"/>
            <a:ext cx="2354421" cy="432048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03942" y="262389"/>
            <a:ext cx="354937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کاغذ های ابـــر وبـــــاد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800632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74372" y="262389"/>
            <a:ext cx="267894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نقش برجسته سفالی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  <p:pic>
        <p:nvPicPr>
          <p:cNvPr id="7171" name="Picture 3" descr="C:\Users\Site\Desktop\کارآموزی\وحجم سازینقاشی\kod 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200801" cy="4736778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79438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4372" y="262389"/>
            <a:ext cx="267894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>
                    <a:lumMod val="95000"/>
                  </a:schemeClr>
                </a:solidFill>
                <a:cs typeface="MRT_Poster_4" pitchFamily="2" charset="-78"/>
              </a:rPr>
              <a:t>   نقش برجسته سفالی</a:t>
            </a:r>
            <a:endParaRPr lang="fa-IR" sz="3600" dirty="0">
              <a:solidFill>
                <a:schemeClr val="bg1">
                  <a:lumMod val="95000"/>
                </a:schemeClr>
              </a:solidFill>
              <a:cs typeface="MRT_Poster_4" pitchFamily="2" charset="-78"/>
            </a:endParaRPr>
          </a:p>
        </p:txBody>
      </p:sp>
      <p:pic>
        <p:nvPicPr>
          <p:cNvPr id="8195" name="Picture 3" descr="C:\Users\Site\Desktop\IMG_90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4290" r="4833"/>
          <a:stretch/>
        </p:blipFill>
        <p:spPr bwMode="auto">
          <a:xfrm rot="21417229">
            <a:off x="323528" y="1988840"/>
            <a:ext cx="4495298" cy="4536504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ite\Desktop\IMG_9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651">
            <a:off x="4247832" y="1690733"/>
            <a:ext cx="4505480" cy="4338059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7472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1556792"/>
            <a:ext cx="7772400" cy="3629736"/>
          </a:xfrm>
        </p:spPr>
        <p:txBody>
          <a:bodyPr>
            <a:noAutofit/>
          </a:bodyPr>
          <a:lstStyle/>
          <a:p>
            <a:r>
              <a:rPr lang="fa-IR" sz="199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2  Arshia" pitchFamily="2" charset="-78"/>
              </a:rPr>
              <a:t>پــــایـان</a:t>
            </a:r>
            <a:endParaRPr lang="fa-IR" sz="115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2  Arshia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93173" y="6349040"/>
            <a:ext cx="9252520" cy="369332"/>
          </a:xfrm>
          <a:prstGeom prst="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cs typeface="Titr" pitchFamily="2" charset="-78"/>
              </a:rPr>
              <a:t>                                                                                                                                                             سال تحصیلی  95-94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399196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MG_20150726_204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t="28285" r="21983" b="5394"/>
          <a:stretch/>
        </p:blipFill>
        <p:spPr bwMode="auto">
          <a:xfrm>
            <a:off x="501213" y="1124744"/>
            <a:ext cx="3180695" cy="519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IMG_20150726_2038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2" b="7028"/>
          <a:stretch/>
        </p:blipFill>
        <p:spPr bwMode="auto">
          <a:xfrm>
            <a:off x="3707904" y="1846930"/>
            <a:ext cx="5112568" cy="44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89799" y="260648"/>
            <a:ext cx="183736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/>
                </a:solidFill>
                <a:effectLst/>
                <a:cs typeface="MRT_Poster_4" pitchFamily="2" charset="-78"/>
              </a:rPr>
              <a:t>مــینا </a:t>
            </a:r>
            <a:r>
              <a:rPr lang="fa-IR" sz="3600" dirty="0" smtClean="0">
                <a:solidFill>
                  <a:schemeClr val="bg1"/>
                </a:solidFill>
                <a:effectLst/>
                <a:cs typeface="MRT_Poster_4" pitchFamily="2" charset="-78"/>
              </a:rPr>
              <a:t>کـاری</a:t>
            </a:r>
            <a:endParaRPr lang="fa-IR" sz="3600" dirty="0">
              <a:solidFill>
                <a:schemeClr val="bg1"/>
              </a:solidFill>
              <a:effectLst/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131901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2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2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IMG_20150726_212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085">
            <a:off x="287311" y="1386906"/>
            <a:ext cx="4830256" cy="518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IMG_20150726_212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085">
            <a:off x="5335359" y="2360723"/>
            <a:ext cx="3428145" cy="368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0665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7186" y="260648"/>
            <a:ext cx="130997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/>
                </a:solidFill>
                <a:effectLst/>
                <a:cs typeface="MRT_Poster_4" pitchFamily="2" charset="-78"/>
              </a:rPr>
              <a:t>موزاییک</a:t>
            </a:r>
            <a:endParaRPr lang="fa-IR" sz="3600" dirty="0">
              <a:solidFill>
                <a:schemeClr val="bg1"/>
              </a:solidFill>
              <a:effectLst/>
              <a:cs typeface="MRT_Poster_4" pitchFamily="2" charset="-78"/>
            </a:endParaRPr>
          </a:p>
        </p:txBody>
      </p:sp>
      <p:pic>
        <p:nvPicPr>
          <p:cNvPr id="1026" name="Picture 2" descr="C:\Users\Site\Desktop\DSC_062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890588" cy="536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te\Desktop\New folder\DSC_06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5" b="23664"/>
          <a:stretch/>
        </p:blipFill>
        <p:spPr bwMode="auto">
          <a:xfrm>
            <a:off x="4499991" y="1628800"/>
            <a:ext cx="4176465" cy="493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714907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2649" y="260648"/>
            <a:ext cx="266451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/>
                </a:solidFill>
                <a:effectLst/>
                <a:cs typeface="MRT_Poster_4" pitchFamily="2" charset="-78"/>
              </a:rPr>
              <a:t>نقاشی روی گــــچ</a:t>
            </a:r>
            <a:endParaRPr lang="fa-IR" sz="3600" dirty="0">
              <a:solidFill>
                <a:schemeClr val="bg1"/>
              </a:solidFill>
              <a:effectLst/>
              <a:cs typeface="MRT_Poster_4" pitchFamily="2" charset="-78"/>
            </a:endParaRPr>
          </a:p>
        </p:txBody>
      </p:sp>
      <p:pic>
        <p:nvPicPr>
          <p:cNvPr id="2051" name="Picture 3" descr="C:\Users\Site\Desktop\New folder\DSC_0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30" y="1700808"/>
            <a:ext cx="450704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ite\Desktop\New folder\DSC_0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8884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71912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IMG_20150726_212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34819"/>
            <a:ext cx="4176464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17995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مجموعه آثار و توانمندیهای دانشجویان سمیه نجف اباد- مهر94\آثار سفالی          جاشمعی   (7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0" y="1560145"/>
            <a:ext cx="3810000" cy="342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مجموعه آثار و توانمندیهای دانشجویان سمیه نجف اباد- مهر94\آثار سفالی جاشمعی 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1" b="5846"/>
          <a:stretch/>
        </p:blipFill>
        <p:spPr bwMode="auto">
          <a:xfrm>
            <a:off x="4810695" y="2007378"/>
            <a:ext cx="3810000" cy="357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مجموعه آثار و توانمندیهای دانشجویان سمیه نجف اباد- مهر94\آثار سفالی جاشمعی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50723"/>
            <a:ext cx="3104571" cy="229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4288" y="260648"/>
            <a:ext cx="136287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chemeClr val="bg1"/>
                </a:solidFill>
                <a:effectLst/>
                <a:cs typeface="MRT_Poster_4" pitchFamily="2" charset="-78"/>
              </a:rPr>
              <a:t>جا شمعی</a:t>
            </a:r>
            <a:endParaRPr lang="fa-IR" sz="3600" dirty="0">
              <a:solidFill>
                <a:schemeClr val="bg1"/>
              </a:solidFill>
              <a:effectLst/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389505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مجموعه آثار و توانمندیهای دانشجویان سمیه نجف اباد- مهر94\آثار سفالی جاشمعی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6" y="2221317"/>
            <a:ext cx="4536504" cy="440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ite\Desktop\مجموعه آثار و توانمندیهای دانشجویان سمیه نجف اباد- مهر94\آثار سفالی جاشمعی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9000"/>
            <a:ext cx="2857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7190877" y="610749"/>
            <a:ext cx="149592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fa-IR" sz="4000" b="1" dirty="0" smtClean="0">
                <a:solidFill>
                  <a:schemeClr val="bg1"/>
                </a:solidFill>
                <a:effectLst/>
                <a:cs typeface="MRT_Poster_4" pitchFamily="2" charset="-78"/>
              </a:rPr>
              <a:t>جا شمعی</a:t>
            </a:r>
            <a:endParaRPr lang="fa-IR" sz="4000" b="1" dirty="0">
              <a:solidFill>
                <a:schemeClr val="bg1"/>
              </a:solidFill>
              <a:effectLst/>
              <a:cs typeface="MRT_Poster_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21334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469</TotalTime>
  <Words>106</Words>
  <Application>Microsoft Office PowerPoint</Application>
  <PresentationFormat>On-screen Show (4:3)</PresentationFormat>
  <Paragraphs>29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Waveform</vt:lpstr>
      <vt:lpstr>بــ       ـسم الله الـرحمن الرحــــیم    </vt:lpstr>
      <vt:lpstr>مجموعه آثار و توانمندیهای دانشجویان  سمیه نجف آباد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جا شمعی</vt:lpstr>
      <vt:lpstr>PowerPoint Presentation</vt:lpstr>
      <vt:lpstr>دیوار کوب سفالی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پــــایـان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Site</dc:creator>
  <cp:lastModifiedBy>Site</cp:lastModifiedBy>
  <cp:revision>97</cp:revision>
  <dcterms:created xsi:type="dcterms:W3CDTF">2008-10-18T07:55:11Z</dcterms:created>
  <dcterms:modified xsi:type="dcterms:W3CDTF">2008-11-04T00:58:26Z</dcterms:modified>
</cp:coreProperties>
</file>