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2" r:id="rId1"/>
  </p:sldMasterIdLst>
  <p:sldIdLst>
    <p:sldId id="256" r:id="rId2"/>
    <p:sldId id="257" r:id="rId3"/>
    <p:sldId id="264" r:id="rId4"/>
    <p:sldId id="265" r:id="rId5"/>
    <p:sldId id="266" r:id="rId6"/>
    <p:sldId id="267" r:id="rId7"/>
    <p:sldId id="270" r:id="rId8"/>
    <p:sldId id="268" r:id="rId9"/>
    <p:sldId id="269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8" r:id="rId27"/>
    <p:sldId id="289" r:id="rId28"/>
    <p:sldId id="287" r:id="rId29"/>
    <p:sldId id="290" r:id="rId30"/>
    <p:sldId id="291" r:id="rId31"/>
    <p:sldId id="292" r:id="rId32"/>
    <p:sldId id="293" r:id="rId33"/>
    <p:sldId id="260" r:id="rId34"/>
    <p:sldId id="258" r:id="rId35"/>
    <p:sldId id="259" r:id="rId36"/>
    <p:sldId id="261" r:id="rId37"/>
    <p:sldId id="262" r:id="rId38"/>
    <p:sldId id="294" r:id="rId39"/>
    <p:sldId id="311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3" r:id="rId48"/>
    <p:sldId id="312" r:id="rId49"/>
    <p:sldId id="304" r:id="rId50"/>
    <p:sldId id="305" r:id="rId51"/>
    <p:sldId id="306" r:id="rId52"/>
    <p:sldId id="307" r:id="rId53"/>
    <p:sldId id="308" r:id="rId54"/>
    <p:sldId id="309" r:id="rId55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66" d="100"/>
          <a:sy n="66" d="100"/>
        </p:scale>
        <p:origin x="-1488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00831-D1E7-4A37-8A2D-32E3FFB1AF89}" type="datetimeFigureOut">
              <a:rPr lang="fa-IR" smtClean="0"/>
              <a:t>01/20/1437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1278-F868-4575-922A-2EBB0B9D0F4A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flip dir="l"/>
      </p:transition>
    </mc:Choice>
    <mc:Fallback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00831-D1E7-4A37-8A2D-32E3FFB1AF89}" type="datetimeFigureOut">
              <a:rPr lang="fa-IR" smtClean="0"/>
              <a:t>01/20/1437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1278-F868-4575-922A-2EBB0B9D0F4A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flip dir="l"/>
      </p:transition>
    </mc:Choice>
    <mc:Fallback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00831-D1E7-4A37-8A2D-32E3FFB1AF89}" type="datetimeFigureOut">
              <a:rPr lang="fa-IR" smtClean="0"/>
              <a:t>01/20/1437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1278-F868-4575-922A-2EBB0B9D0F4A}" type="slidenum">
              <a:rPr lang="fa-IR" smtClean="0"/>
              <a:t>‹#›</a:t>
            </a:fld>
            <a:endParaRPr lang="fa-IR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flip dir="l"/>
      </p:transition>
    </mc:Choice>
    <mc:Fallback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00831-D1E7-4A37-8A2D-32E3FFB1AF89}" type="datetimeFigureOut">
              <a:rPr lang="fa-IR" smtClean="0"/>
              <a:t>01/20/1437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1278-F868-4575-922A-2EBB0B9D0F4A}" type="slidenum">
              <a:rPr lang="fa-IR" smtClean="0"/>
              <a:t>‹#›</a:t>
            </a:fld>
            <a:endParaRPr lang="fa-IR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flip dir="l"/>
      </p:transition>
    </mc:Choice>
    <mc:Fallback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00831-D1E7-4A37-8A2D-32E3FFB1AF89}" type="datetimeFigureOut">
              <a:rPr lang="fa-IR" smtClean="0"/>
              <a:t>01/20/1437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1278-F868-4575-922A-2EBB0B9D0F4A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flip dir="l"/>
      </p:transition>
    </mc:Choice>
    <mc:Fallback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00831-D1E7-4A37-8A2D-32E3FFB1AF89}" type="datetimeFigureOut">
              <a:rPr lang="fa-IR" smtClean="0"/>
              <a:t>01/20/1437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1278-F868-4575-922A-2EBB0B9D0F4A}" type="slidenum">
              <a:rPr lang="fa-IR" smtClean="0"/>
              <a:t>‹#›</a:t>
            </a:fld>
            <a:endParaRPr lang="fa-I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flip dir="l"/>
      </p:transition>
    </mc:Choice>
    <mc:Fallback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00831-D1E7-4A37-8A2D-32E3FFB1AF89}" type="datetimeFigureOut">
              <a:rPr lang="fa-IR" smtClean="0"/>
              <a:t>01/20/1437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1278-F868-4575-922A-2EBB0B9D0F4A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flip dir="l"/>
      </p:transition>
    </mc:Choice>
    <mc:Fallback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00831-D1E7-4A37-8A2D-32E3FFB1AF89}" type="datetimeFigureOut">
              <a:rPr lang="fa-IR" smtClean="0"/>
              <a:t>01/20/1437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1278-F868-4575-922A-2EBB0B9D0F4A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flip dir="l"/>
      </p:transition>
    </mc:Choice>
    <mc:Fallback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00831-D1E7-4A37-8A2D-32E3FFB1AF89}" type="datetimeFigureOut">
              <a:rPr lang="fa-IR" smtClean="0"/>
              <a:t>01/20/1437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1278-F868-4575-922A-2EBB0B9D0F4A}" type="slidenum">
              <a:rPr lang="fa-IR" smtClean="0"/>
              <a:t>‹#›</a:t>
            </a:fld>
            <a:endParaRPr lang="fa-I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flip dir="l"/>
      </p:transition>
    </mc:Choice>
    <mc:Fallback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00831-D1E7-4A37-8A2D-32E3FFB1AF89}" type="datetimeFigureOut">
              <a:rPr lang="fa-IR" smtClean="0"/>
              <a:t>01/20/1437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1278-F868-4575-922A-2EBB0B9D0F4A}" type="slidenum">
              <a:rPr lang="fa-IR" smtClean="0"/>
              <a:t>‹#›</a:t>
            </a:fld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flip dir="l"/>
      </p:transition>
    </mc:Choice>
    <mc:Fallback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00831-D1E7-4A37-8A2D-32E3FFB1AF89}" type="datetimeFigureOut">
              <a:rPr lang="fa-IR" smtClean="0"/>
              <a:t>01/20/1437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1278-F868-4575-922A-2EBB0B9D0F4A}" type="slidenum">
              <a:rPr lang="fa-IR" smtClean="0"/>
              <a:t>‹#›</a:t>
            </a:fld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flip dir="l"/>
      </p:transition>
    </mc:Choice>
    <mc:Fallback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ACA00831-D1E7-4A37-8A2D-32E3FFB1AF89}" type="datetimeFigureOut">
              <a:rPr lang="fa-IR" smtClean="0"/>
              <a:t>01/20/1437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DABD1278-F868-4575-922A-2EBB0B9D0F4A}" type="slidenum">
              <a:rPr lang="fa-IR" smtClean="0"/>
              <a:t>‹#›</a:t>
            </a:fld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flip dir="l"/>
      </p:transition>
    </mc:Choice>
    <mc:Fallback>
      <p:transition spd="slow" advClick="0" advTm="5000">
        <p:fade/>
      </p:transition>
    </mc:Fallback>
  </mc:AlternateConten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74320" indent="-274320" algn="r" defTabSz="914400" rtl="1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r" defTabSz="914400" rtl="1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r" defTabSz="914400" rtl="1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r" defTabSz="914400" rtl="1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r" defTabSz="914400" rtl="1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r" defTabSz="914400" rtl="1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r" defTabSz="914400" rtl="1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r" defTabSz="914400" rtl="1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r" defTabSz="914400" rtl="1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>
          <a:xfrm>
            <a:off x="683568" y="620688"/>
            <a:ext cx="7772400" cy="1524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b="0" kern="1200" cap="none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a-IR" sz="6000" dirty="0" smtClean="0">
                <a:solidFill>
                  <a:schemeClr val="tx2">
                    <a:lumMod val="75000"/>
                  </a:schemeClr>
                </a:solidFill>
                <a:latin typeface="Nueva Std" pitchFamily="34" charset="0"/>
                <a:cs typeface="MRT_Poster_6" pitchFamily="2" charset="-78"/>
              </a:rPr>
              <a:t>بــ       ـسم الله الـرحمن الرحــــیم    </a:t>
            </a:r>
            <a:endParaRPr lang="fa-IR" sz="6000" dirty="0">
              <a:solidFill>
                <a:schemeClr val="tx2">
                  <a:lumMod val="75000"/>
                </a:schemeClr>
              </a:solidFill>
              <a:latin typeface="Nueva Std" pitchFamily="34" charset="0"/>
              <a:cs typeface="MRT_Poster_6" pitchFamily="2" charset="-78"/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type="body" idx="1"/>
          </p:nvPr>
        </p:nvSpPr>
        <p:spPr>
          <a:xfrm>
            <a:off x="890570" y="1916832"/>
            <a:ext cx="8289942" cy="1152128"/>
          </a:xfrm>
        </p:spPr>
        <p:txBody>
          <a:bodyPr>
            <a:normAutofit/>
          </a:bodyPr>
          <a:lstStyle/>
          <a:p>
            <a:pPr marL="109728" indent="0" algn="r">
              <a:buNone/>
            </a:pPr>
            <a:r>
              <a:rPr lang="fa-IR" sz="4400" dirty="0" smtClean="0">
                <a:cs typeface="MRT_Poster_9" pitchFamily="2" charset="-78"/>
              </a:rPr>
              <a:t>  دانشگاه فنی و حرفه ای سمیه نجف آبـــاد                      </a:t>
            </a:r>
            <a:endParaRPr lang="fa-IR" sz="4400" dirty="0">
              <a:cs typeface="MRT_Poster_9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93173" y="6349040"/>
            <a:ext cx="9252520" cy="369332"/>
          </a:xfrm>
          <a:prstGeom prst="rect">
            <a:avLst/>
          </a:prstGeom>
        </p:spPr>
        <p:style>
          <a:lnRef idx="2">
            <a:schemeClr val="accent1"/>
          </a:lnRef>
          <a:fillRef idx="1002">
            <a:schemeClr val="lt2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dirty="0" smtClean="0">
                <a:solidFill>
                  <a:schemeClr val="accent1">
                    <a:lumMod val="75000"/>
                  </a:schemeClr>
                </a:solidFill>
                <a:cs typeface="Titr" pitchFamily="2" charset="-78"/>
              </a:rPr>
              <a:t>                                                                                                                                                             سال تحصیلی  95-94</a:t>
            </a:r>
            <a:endParaRPr lang="fa-IR" dirty="0">
              <a:solidFill>
                <a:schemeClr val="accent1">
                  <a:lumMod val="75000"/>
                </a:schemeClr>
              </a:solidFill>
              <a:cs typeface="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19061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5000">
        <p14:honeycomb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Site\Desktop\کیف پول\DSC0705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2" b="8642"/>
          <a:stretch/>
        </p:blipFill>
        <p:spPr bwMode="auto">
          <a:xfrm>
            <a:off x="1043608" y="1920484"/>
            <a:ext cx="7128792" cy="438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6"/>
          <p:cNvSpPr txBox="1">
            <a:spLocks/>
          </p:cNvSpPr>
          <p:nvPr/>
        </p:nvSpPr>
        <p:spPr>
          <a:xfrm>
            <a:off x="7030575" y="260647"/>
            <a:ext cx="1656224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چرم دوزی 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10193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flip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02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Site\Desktop\کیف پول\DSC0704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9" b="23791"/>
          <a:stretch/>
        </p:blipFill>
        <p:spPr bwMode="auto">
          <a:xfrm>
            <a:off x="236748" y="1856206"/>
            <a:ext cx="8511716" cy="445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6"/>
          <p:cNvSpPr txBox="1">
            <a:spLocks/>
          </p:cNvSpPr>
          <p:nvPr/>
        </p:nvSpPr>
        <p:spPr>
          <a:xfrm>
            <a:off x="7030575" y="260647"/>
            <a:ext cx="1656224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چرم دوزی 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18176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flip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02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Site\Desktop\کیف موبایل\DSC080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28800"/>
            <a:ext cx="6984776" cy="499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6"/>
          <p:cNvSpPr txBox="1">
            <a:spLocks/>
          </p:cNvSpPr>
          <p:nvPr/>
        </p:nvSpPr>
        <p:spPr>
          <a:xfrm>
            <a:off x="7030575" y="260647"/>
            <a:ext cx="1656224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چرم دوزی 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16404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flip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02"/>
                            </p:stCondLst>
                            <p:childTnLst>
                              <p:par>
                                <p:cTn id="1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Site\Desktop\کیف موبایل\DSC083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237" y="1628801"/>
            <a:ext cx="6840760" cy="509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6"/>
          <p:cNvSpPr txBox="1">
            <a:spLocks/>
          </p:cNvSpPr>
          <p:nvPr/>
        </p:nvSpPr>
        <p:spPr>
          <a:xfrm>
            <a:off x="7030575" y="260647"/>
            <a:ext cx="1656224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چرم دوزی 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41843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flip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02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Site\Desktop\جاکارتی\DSC074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5" r="16285"/>
          <a:stretch/>
        </p:blipFill>
        <p:spPr bwMode="auto">
          <a:xfrm>
            <a:off x="539984" y="1700808"/>
            <a:ext cx="3888000" cy="488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Site\Desktop\جاکارتی\DSC074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2" t="4681" r="24525" b="4963"/>
          <a:stretch/>
        </p:blipFill>
        <p:spPr bwMode="auto">
          <a:xfrm>
            <a:off x="4572000" y="1700808"/>
            <a:ext cx="3888432" cy="488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6"/>
          <p:cNvSpPr txBox="1">
            <a:spLocks/>
          </p:cNvSpPr>
          <p:nvPr/>
        </p:nvSpPr>
        <p:spPr>
          <a:xfrm>
            <a:off x="7030575" y="260647"/>
            <a:ext cx="1656224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چرم دوزی 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22656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flip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02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02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Site\Desktop\جاکارتی\DSC074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0" t="5208" r="20481"/>
          <a:stretch/>
        </p:blipFill>
        <p:spPr bwMode="auto">
          <a:xfrm>
            <a:off x="539552" y="1484784"/>
            <a:ext cx="3960440" cy="477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:\Users\Site\Desktop\جاکارتی\DSC0706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4" t="5945" r="10678" b="5591"/>
          <a:stretch/>
        </p:blipFill>
        <p:spPr bwMode="auto">
          <a:xfrm flipH="1">
            <a:off x="4822233" y="1844824"/>
            <a:ext cx="3566191" cy="467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6"/>
          <p:cNvSpPr txBox="1">
            <a:spLocks/>
          </p:cNvSpPr>
          <p:nvPr/>
        </p:nvSpPr>
        <p:spPr>
          <a:xfrm>
            <a:off x="7030575" y="260647"/>
            <a:ext cx="1656224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چرم دوزی 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7558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flip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02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02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Site\Desktop\جاکارتی\DSC043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39055"/>
            <a:ext cx="7612551" cy="50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6"/>
          <p:cNvSpPr txBox="1">
            <a:spLocks/>
          </p:cNvSpPr>
          <p:nvPr/>
        </p:nvSpPr>
        <p:spPr>
          <a:xfrm>
            <a:off x="7030575" y="260647"/>
            <a:ext cx="1656224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چرم دوزی 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34979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flip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02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Site\Desktop\جاکارتی\DSC073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28800"/>
            <a:ext cx="6984776" cy="5094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6"/>
          <p:cNvSpPr txBox="1">
            <a:spLocks/>
          </p:cNvSpPr>
          <p:nvPr/>
        </p:nvSpPr>
        <p:spPr>
          <a:xfrm>
            <a:off x="7030575" y="260647"/>
            <a:ext cx="1656224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چرم دوزی 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03011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flip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02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Site\Desktop\جاکارتی\DSC0739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3" t="5671" r="6131" b="6003"/>
          <a:stretch/>
        </p:blipFill>
        <p:spPr bwMode="auto">
          <a:xfrm>
            <a:off x="899592" y="1628800"/>
            <a:ext cx="7416824" cy="52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6"/>
          <p:cNvSpPr txBox="1">
            <a:spLocks/>
          </p:cNvSpPr>
          <p:nvPr/>
        </p:nvSpPr>
        <p:spPr>
          <a:xfrm>
            <a:off x="7030575" y="260647"/>
            <a:ext cx="1656224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چرم دوزی 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75811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flip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02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Site\Desktop\کیف دوشی\DSC0524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43" b="5164"/>
          <a:stretch/>
        </p:blipFill>
        <p:spPr bwMode="auto">
          <a:xfrm>
            <a:off x="395536" y="1268760"/>
            <a:ext cx="4408549" cy="449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6"/>
          <p:cNvSpPr txBox="1">
            <a:spLocks/>
          </p:cNvSpPr>
          <p:nvPr/>
        </p:nvSpPr>
        <p:spPr>
          <a:xfrm>
            <a:off x="7030575" y="260647"/>
            <a:ext cx="1656224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چرم دوزی 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  <p:pic>
        <p:nvPicPr>
          <p:cNvPr id="1026" name="Picture 2" descr="E:\ \کارآموزی\طراحی دوخت\کیف دوشی\DSC0684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9" r="20837"/>
          <a:stretch/>
        </p:blipFill>
        <p:spPr bwMode="auto">
          <a:xfrm>
            <a:off x="4932040" y="2420888"/>
            <a:ext cx="3892310" cy="389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749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flip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02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02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>
            <a:noAutofit/>
          </a:bodyPr>
          <a:lstStyle/>
          <a:p>
            <a:pPr marL="109728" indent="0"/>
            <a:r>
              <a:rPr lang="fa-IR" sz="4800" dirty="0" smtClean="0">
                <a:ln w="18415" cmpd="sng">
                  <a:noFill/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cs typeface="MRT_Poster_4" pitchFamily="2" charset="-78"/>
              </a:rPr>
              <a:t>   مجموعه </a:t>
            </a:r>
            <a:r>
              <a:rPr lang="fa-IR" sz="4800" dirty="0">
                <a:ln w="18415" cmpd="sng">
                  <a:noFill/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cs typeface="MRT_Poster_4" pitchFamily="2" charset="-78"/>
              </a:rPr>
              <a:t>آثار و توانمندیهای </a:t>
            </a:r>
            <a:r>
              <a:rPr lang="fa-IR" sz="4800" dirty="0" smtClean="0">
                <a:ln w="18415" cmpd="sng">
                  <a:noFill/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cs typeface="MRT_Poster_4" pitchFamily="2" charset="-78"/>
              </a:rPr>
              <a:t>دانشجویان         </a:t>
            </a:r>
            <a:r>
              <a:rPr lang="fa-IR" sz="4800" dirty="0">
                <a:ln w="18415" cmpd="sng">
                  <a:noFill/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cs typeface="MRT_Poster_4" pitchFamily="2" charset="-78"/>
              </a:rPr>
              <a:t/>
            </a:r>
            <a:br>
              <a:rPr lang="fa-IR" sz="4800" dirty="0">
                <a:ln w="18415" cmpd="sng">
                  <a:noFill/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cs typeface="MRT_Poster_4" pitchFamily="2" charset="-78"/>
              </a:rPr>
            </a:br>
            <a:r>
              <a:rPr lang="fa-IR" sz="4800" b="1" dirty="0">
                <a:ln w="18415" cmpd="sng">
                  <a:noFill/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cs typeface="MRT_Poster_4" pitchFamily="2" charset="-78"/>
              </a:rPr>
              <a:t>سمیه نجف آباد</a:t>
            </a:r>
            <a:r>
              <a:rPr lang="fa-IR" sz="4800" dirty="0">
                <a:ln w="18415" cmpd="sng">
                  <a:noFill/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cs typeface="MRT_Poster_4" pitchFamily="2" charset="-78"/>
              </a:rPr>
              <a:t/>
            </a:r>
            <a:br>
              <a:rPr lang="fa-IR" sz="4800" dirty="0">
                <a:ln w="18415" cmpd="sng">
                  <a:noFill/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cs typeface="MRT_Poster_4" pitchFamily="2" charset="-78"/>
              </a:rPr>
            </a:br>
            <a:endParaRPr lang="fa-IR" sz="4800" dirty="0">
              <a:ln w="18415" cmpd="sng">
                <a:noFill/>
                <a:prstDash val="solid"/>
              </a:ln>
              <a:solidFill>
                <a:schemeClr val="accent2">
                  <a:lumMod val="20000"/>
                  <a:lumOff val="80000"/>
                </a:schemeClr>
              </a:solidFill>
              <a:cs typeface="MRT_Poster_4" pitchFamily="2" charset="-78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type="subTitle" idx="1"/>
          </p:nvPr>
        </p:nvSpPr>
        <p:spPr>
          <a:xfrm>
            <a:off x="899592" y="3573016"/>
            <a:ext cx="7088832" cy="1889223"/>
          </a:xfrm>
        </p:spPr>
        <p:txBody>
          <a:bodyPr>
            <a:noAutofit/>
          </a:bodyPr>
          <a:lstStyle/>
          <a:p>
            <a:pPr marL="109728" indent="0">
              <a:buNone/>
            </a:pPr>
            <a:r>
              <a:rPr lang="fa-IR" sz="6000" dirty="0" smtClean="0">
                <a:solidFill>
                  <a:schemeClr val="tx2">
                    <a:lumMod val="50000"/>
                  </a:schemeClr>
                </a:solidFill>
                <a:effectLst/>
                <a:cs typeface="MRT_Poster_6" pitchFamily="2" charset="-78"/>
              </a:rPr>
              <a:t>             </a:t>
            </a:r>
            <a:r>
              <a:rPr lang="fa-IR" sz="8800" dirty="0" smtClean="0">
                <a:solidFill>
                  <a:schemeClr val="tx2">
                    <a:lumMod val="50000"/>
                  </a:schemeClr>
                </a:solidFill>
                <a:effectLst/>
                <a:cs typeface="MRT_Poster_6" pitchFamily="2" charset="-78"/>
              </a:rPr>
              <a:t>رشته طراحی دوخت</a:t>
            </a:r>
            <a:endParaRPr lang="fa-IR" sz="3200" dirty="0" smtClean="0">
              <a:effectLst/>
              <a:cs typeface="MRT_Poster_6" pitchFamily="2" charset="-78"/>
            </a:endParaRPr>
          </a:p>
          <a:p>
            <a:endParaRPr lang="fa-IR" sz="3200" dirty="0">
              <a:effectLst/>
              <a:cs typeface="MRT_Poster_6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93173" y="6349040"/>
            <a:ext cx="9252520" cy="369332"/>
          </a:xfrm>
          <a:prstGeom prst="rect">
            <a:avLst/>
          </a:prstGeom>
        </p:spPr>
        <p:style>
          <a:lnRef idx="2">
            <a:schemeClr val="accent1"/>
          </a:lnRef>
          <a:fillRef idx="1002">
            <a:schemeClr val="lt2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dirty="0" smtClean="0">
                <a:solidFill>
                  <a:schemeClr val="accent1">
                    <a:lumMod val="75000"/>
                  </a:schemeClr>
                </a:solidFill>
                <a:cs typeface="Titr" pitchFamily="2" charset="-78"/>
              </a:rPr>
              <a:t>                                                                                                                                                             سال تحصیلی  95-94</a:t>
            </a:r>
            <a:endParaRPr lang="fa-IR" dirty="0">
              <a:solidFill>
                <a:schemeClr val="accent1">
                  <a:lumMod val="75000"/>
                </a:schemeClr>
              </a:solidFill>
              <a:cs typeface="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16202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5000">
        <p14:glitter dir="r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Site\Desktop\کیف دوشی\DSC052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40069"/>
            <a:ext cx="6898970" cy="522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6"/>
          <p:cNvSpPr txBox="1">
            <a:spLocks/>
          </p:cNvSpPr>
          <p:nvPr/>
        </p:nvSpPr>
        <p:spPr>
          <a:xfrm>
            <a:off x="7030575" y="260647"/>
            <a:ext cx="1656224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چرم دوزی 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60630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flip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02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Site\Desktop\کیف دوشی\DSC0684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5" b="1812"/>
          <a:stretch/>
        </p:blipFill>
        <p:spPr bwMode="auto">
          <a:xfrm>
            <a:off x="827584" y="1653569"/>
            <a:ext cx="7560840" cy="52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6"/>
          <p:cNvSpPr txBox="1">
            <a:spLocks/>
          </p:cNvSpPr>
          <p:nvPr/>
        </p:nvSpPr>
        <p:spPr>
          <a:xfrm>
            <a:off x="7030575" y="260647"/>
            <a:ext cx="1656224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چرم دوزی 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56559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flip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02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Site\Desktop\کیف دوشی\DSC0735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2" r="11298" b="2716"/>
          <a:stretch/>
        </p:blipFill>
        <p:spPr bwMode="auto">
          <a:xfrm>
            <a:off x="266244" y="1412776"/>
            <a:ext cx="4572000" cy="488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C:\Users\Site\Desktop\کیف دوشی\DSC0735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7" r="3096" b="9670"/>
          <a:stretch/>
        </p:blipFill>
        <p:spPr bwMode="auto">
          <a:xfrm flipH="1">
            <a:off x="5076056" y="2510022"/>
            <a:ext cx="3550180" cy="378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6"/>
          <p:cNvSpPr txBox="1">
            <a:spLocks/>
          </p:cNvSpPr>
          <p:nvPr/>
        </p:nvSpPr>
        <p:spPr>
          <a:xfrm>
            <a:off x="7030575" y="260647"/>
            <a:ext cx="1656224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چرم دوزی 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70737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flip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02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02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Site\Desktop\کیف دوشی\DSC074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064" y="1627771"/>
            <a:ext cx="7233344" cy="5240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6"/>
          <p:cNvSpPr txBox="1">
            <a:spLocks/>
          </p:cNvSpPr>
          <p:nvPr/>
        </p:nvSpPr>
        <p:spPr>
          <a:xfrm>
            <a:off x="7030575" y="260647"/>
            <a:ext cx="1656224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چرم دوزی 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70989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flip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02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Site\Desktop\کیف دوشی\DSC083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19418"/>
            <a:ext cx="6984776" cy="523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6"/>
          <p:cNvSpPr txBox="1">
            <a:spLocks/>
          </p:cNvSpPr>
          <p:nvPr/>
        </p:nvSpPr>
        <p:spPr>
          <a:xfrm>
            <a:off x="7030575" y="260647"/>
            <a:ext cx="1656224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چرم دوزی 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80281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flip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02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Site\Desktop\کیف دوشی\DSC049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6" y="1601416"/>
            <a:ext cx="7869137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6"/>
          <p:cNvSpPr txBox="1">
            <a:spLocks/>
          </p:cNvSpPr>
          <p:nvPr/>
        </p:nvSpPr>
        <p:spPr>
          <a:xfrm>
            <a:off x="7030575" y="260647"/>
            <a:ext cx="1656224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چرم دوزی 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55832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flip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02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Site\Desktop\رومبلی\DSC0497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59"/>
          <a:stretch/>
        </p:blipFill>
        <p:spPr bwMode="auto">
          <a:xfrm>
            <a:off x="1043608" y="1664538"/>
            <a:ext cx="6840760" cy="520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6"/>
          <p:cNvSpPr txBox="1">
            <a:spLocks/>
          </p:cNvSpPr>
          <p:nvPr/>
        </p:nvSpPr>
        <p:spPr>
          <a:xfrm>
            <a:off x="7080269" y="260647"/>
            <a:ext cx="1606530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رو میــزی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48399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flip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77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Site\Desktop\رومبلی\DSC0497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" r="9264"/>
          <a:stretch/>
        </p:blipFill>
        <p:spPr bwMode="auto">
          <a:xfrm>
            <a:off x="1259632" y="1614953"/>
            <a:ext cx="6894286" cy="524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6"/>
          <p:cNvSpPr txBox="1">
            <a:spLocks/>
          </p:cNvSpPr>
          <p:nvPr/>
        </p:nvSpPr>
        <p:spPr>
          <a:xfrm>
            <a:off x="7080269" y="260647"/>
            <a:ext cx="1606530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رو میــزی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99504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flip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77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Site\Desktop\رومبلی\DSC0726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5" b="6379"/>
          <a:stretch/>
        </p:blipFill>
        <p:spPr bwMode="auto">
          <a:xfrm>
            <a:off x="755576" y="1844824"/>
            <a:ext cx="7698230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6"/>
          <p:cNvSpPr txBox="1">
            <a:spLocks/>
          </p:cNvSpPr>
          <p:nvPr/>
        </p:nvSpPr>
        <p:spPr>
          <a:xfrm>
            <a:off x="7080269" y="260647"/>
            <a:ext cx="1606530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رو میــزی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72118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flip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77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Site\Desktop\رومبلی\DSC0485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2" b="17617"/>
          <a:stretch/>
        </p:blipFill>
        <p:spPr bwMode="auto">
          <a:xfrm rot="16200000">
            <a:off x="1976616" y="1193656"/>
            <a:ext cx="5217946" cy="6165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6"/>
          <p:cNvSpPr txBox="1">
            <a:spLocks/>
          </p:cNvSpPr>
          <p:nvPr/>
        </p:nvSpPr>
        <p:spPr>
          <a:xfrm>
            <a:off x="7080269" y="260647"/>
            <a:ext cx="1606530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رو میــزی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18687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flip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77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ite\Desktop\کیف دانشجویی مردانه و زنانه\DSC0727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9" t="5498"/>
          <a:stretch/>
        </p:blipFill>
        <p:spPr bwMode="auto">
          <a:xfrm>
            <a:off x="1438143" y="1656184"/>
            <a:ext cx="6408712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6"/>
          <p:cNvSpPr txBox="1">
            <a:spLocks/>
          </p:cNvSpPr>
          <p:nvPr/>
        </p:nvSpPr>
        <p:spPr>
          <a:xfrm>
            <a:off x="7030575" y="260647"/>
            <a:ext cx="1656224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چرم دوزی 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37388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flip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02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ite\Desktop\۲۰۱۵۱۰۳۱_۱۰۴۰۲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44" y="1484784"/>
            <a:ext cx="7464156" cy="5467570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6"/>
          <p:cNvSpPr txBox="1">
            <a:spLocks/>
          </p:cNvSpPr>
          <p:nvPr/>
        </p:nvSpPr>
        <p:spPr>
          <a:xfrm>
            <a:off x="6833407" y="260647"/>
            <a:ext cx="1853392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سرمـه دوزی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13364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flip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52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ite\Desktop\۲۰۱۵۱۰۳۱_۱۰۴۱۰۲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2" b="18965"/>
          <a:stretch/>
        </p:blipFill>
        <p:spPr bwMode="auto">
          <a:xfrm>
            <a:off x="535656" y="1399637"/>
            <a:ext cx="4348517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ite\Desktop\۲۰۱۵۱۰۳۱_۱۰۴۱۳۱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1" t="15267" r="5922" b="28563"/>
          <a:stretch/>
        </p:blipFill>
        <p:spPr bwMode="auto">
          <a:xfrm>
            <a:off x="4884174" y="2060848"/>
            <a:ext cx="3930464" cy="4464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6"/>
          <p:cNvSpPr txBox="1">
            <a:spLocks/>
          </p:cNvSpPr>
          <p:nvPr/>
        </p:nvSpPr>
        <p:spPr>
          <a:xfrm>
            <a:off x="6833407" y="260647"/>
            <a:ext cx="1853392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سرمـه دوزی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74445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flip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52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852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ite\Desktop\۲۰۱۵۱۰۳۱_۱۰۳۹۳۷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9" t="14171" r="12818" b="27727"/>
          <a:stretch/>
        </p:blipFill>
        <p:spPr bwMode="auto">
          <a:xfrm>
            <a:off x="452203" y="1382347"/>
            <a:ext cx="4479837" cy="548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Site\Desktop\۲۰۱۵۱۰۳۱_۱۰۳۹۳۷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9" t="14171" r="12818" b="27727"/>
          <a:stretch/>
        </p:blipFill>
        <p:spPr bwMode="auto">
          <a:xfrm>
            <a:off x="5160130" y="2708920"/>
            <a:ext cx="3372310" cy="412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6"/>
          <p:cNvSpPr txBox="1">
            <a:spLocks/>
          </p:cNvSpPr>
          <p:nvPr/>
        </p:nvSpPr>
        <p:spPr>
          <a:xfrm>
            <a:off x="6833407" y="260647"/>
            <a:ext cx="1853392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سرمـه دوزی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99054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flip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52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352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طراحی\DSC0043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3" b="4750"/>
          <a:stretch/>
        </p:blipFill>
        <p:spPr bwMode="auto">
          <a:xfrm>
            <a:off x="1835696" y="1556792"/>
            <a:ext cx="5400600" cy="505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6"/>
          <p:cNvSpPr txBox="1">
            <a:spLocks/>
          </p:cNvSpPr>
          <p:nvPr/>
        </p:nvSpPr>
        <p:spPr>
          <a:xfrm>
            <a:off x="6738829" y="260647"/>
            <a:ext cx="1947970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لباس کـودک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6691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flip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52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طراحی\IMG_۲۰۱۵۰۶۱۵_۱۲۱۲۲۹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6" b="17963"/>
          <a:stretch/>
        </p:blipFill>
        <p:spPr bwMode="auto">
          <a:xfrm>
            <a:off x="1907704" y="1556791"/>
            <a:ext cx="5328592" cy="50480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6"/>
          <p:cNvSpPr txBox="1">
            <a:spLocks/>
          </p:cNvSpPr>
          <p:nvPr/>
        </p:nvSpPr>
        <p:spPr>
          <a:xfrm>
            <a:off x="6738829" y="260647"/>
            <a:ext cx="1947970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لباس کـودک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67061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flip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52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:\طراحی\IMG_۲۰۱۵۰۶۱۵_۱۲۱۵۳۱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4752528" cy="514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:\طراحی\IMG_۲۰۱۵۰۶۱۵_۱۱۴۲۵۰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2" b="14440"/>
          <a:stretch/>
        </p:blipFill>
        <p:spPr bwMode="auto">
          <a:xfrm rot="20682219">
            <a:off x="5076056" y="1772816"/>
            <a:ext cx="3847840" cy="4941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6"/>
          <p:cNvSpPr txBox="1">
            <a:spLocks/>
          </p:cNvSpPr>
          <p:nvPr/>
        </p:nvSpPr>
        <p:spPr>
          <a:xfrm>
            <a:off x="6738829" y="260647"/>
            <a:ext cx="1947970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لباس کـودک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12084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flip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52"/>
                            </p:stCondLst>
                            <p:childTnLst>
                              <p:par>
                                <p:cTn id="1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352"/>
                            </p:stCondLst>
                            <p:childTnLst>
                              <p:par>
                                <p:cTn id="1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طراحی\IMG_۲۰۱۵۰۶۱۵_۱۱۴۰۴۷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4" b="7483"/>
          <a:stretch/>
        </p:blipFill>
        <p:spPr bwMode="auto">
          <a:xfrm>
            <a:off x="539552" y="1412776"/>
            <a:ext cx="4392488" cy="505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طراحی\IMG_۲۰۱۵۰۶۱۵_۱۲۰۶۵۵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4" t="18572" r="12987" b="14275"/>
          <a:stretch/>
        </p:blipFill>
        <p:spPr bwMode="auto">
          <a:xfrm>
            <a:off x="4932040" y="1939376"/>
            <a:ext cx="3960441" cy="447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6"/>
          <p:cNvSpPr txBox="1">
            <a:spLocks/>
          </p:cNvSpPr>
          <p:nvPr/>
        </p:nvSpPr>
        <p:spPr>
          <a:xfrm>
            <a:off x="6738829" y="260647"/>
            <a:ext cx="1947970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لباس کـودک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18402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flip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52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852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طراحی\DSC0034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4"/>
          <a:stretch/>
        </p:blipFill>
        <p:spPr bwMode="auto">
          <a:xfrm>
            <a:off x="251520" y="1684580"/>
            <a:ext cx="8718309" cy="509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6"/>
          <p:cNvSpPr txBox="1">
            <a:spLocks/>
          </p:cNvSpPr>
          <p:nvPr/>
        </p:nvSpPr>
        <p:spPr>
          <a:xfrm>
            <a:off x="6738829" y="260647"/>
            <a:ext cx="1947970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لباس کـودک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78630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flip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52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E:\طراحی\DSC004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8173">
            <a:off x="686488" y="1312150"/>
            <a:ext cx="3818288" cy="509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طراحی\gfgdf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333" y="1700808"/>
            <a:ext cx="3796839" cy="469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6"/>
          <p:cNvSpPr txBox="1">
            <a:spLocks/>
          </p:cNvSpPr>
          <p:nvPr/>
        </p:nvSpPr>
        <p:spPr>
          <a:xfrm>
            <a:off x="6738829" y="260647"/>
            <a:ext cx="1947970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لباس کـودک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57691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flip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52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52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IMG_۲۰۱۵۱۰۱۴_۱۴۵۰۱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3919">
            <a:off x="1475656" y="1268760"/>
            <a:ext cx="5913384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6"/>
          <p:cNvSpPr txBox="1">
            <a:spLocks/>
          </p:cNvSpPr>
          <p:nvPr/>
        </p:nvSpPr>
        <p:spPr>
          <a:xfrm>
            <a:off x="7131565" y="260647"/>
            <a:ext cx="1555234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چهل تکه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8014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flip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26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ite\Desktop\کیف دانشجویی مردانه و زنانه\DSC076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82806"/>
            <a:ext cx="6552728" cy="491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6"/>
          <p:cNvSpPr txBox="1">
            <a:spLocks/>
          </p:cNvSpPr>
          <p:nvPr/>
        </p:nvSpPr>
        <p:spPr>
          <a:xfrm>
            <a:off x="7030575" y="260647"/>
            <a:ext cx="1656224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چرم دوزی 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24085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flip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02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طراحی\DSC0335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8"/>
          <a:stretch/>
        </p:blipFill>
        <p:spPr bwMode="auto">
          <a:xfrm>
            <a:off x="611560" y="1593719"/>
            <a:ext cx="7992888" cy="527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6"/>
          <p:cNvSpPr txBox="1">
            <a:spLocks/>
          </p:cNvSpPr>
          <p:nvPr/>
        </p:nvSpPr>
        <p:spPr>
          <a:xfrm>
            <a:off x="7131565" y="260647"/>
            <a:ext cx="1555234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چهل تکه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23301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flip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26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طراحی\DSC0325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4"/>
          <a:stretch/>
        </p:blipFill>
        <p:spPr bwMode="auto">
          <a:xfrm>
            <a:off x="1426479" y="1772816"/>
            <a:ext cx="7107494" cy="50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6"/>
          <p:cNvSpPr txBox="1">
            <a:spLocks/>
          </p:cNvSpPr>
          <p:nvPr/>
        </p:nvSpPr>
        <p:spPr>
          <a:xfrm>
            <a:off x="7131565" y="260647"/>
            <a:ext cx="1555234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چهل تکه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61924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flip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26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طراحی\435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4594">
            <a:off x="1773862" y="1334303"/>
            <a:ext cx="5009456" cy="51039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6"/>
          <p:cNvSpPr txBox="1">
            <a:spLocks/>
          </p:cNvSpPr>
          <p:nvPr/>
        </p:nvSpPr>
        <p:spPr>
          <a:xfrm>
            <a:off x="7131565" y="260647"/>
            <a:ext cx="1555234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چهل تکه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24827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flip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26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طراحی\DSC033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6792"/>
            <a:ext cx="7068279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6"/>
          <p:cNvSpPr txBox="1">
            <a:spLocks/>
          </p:cNvSpPr>
          <p:nvPr/>
        </p:nvSpPr>
        <p:spPr>
          <a:xfrm>
            <a:off x="7131565" y="260647"/>
            <a:ext cx="1555234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چهل تکه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52928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flip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26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طراحی\نقوش سنتی راحی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566705"/>
            <a:ext cx="5472608" cy="503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6"/>
          <p:cNvSpPr txBox="1">
            <a:spLocks/>
          </p:cNvSpPr>
          <p:nvPr/>
        </p:nvSpPr>
        <p:spPr>
          <a:xfrm>
            <a:off x="5817103" y="260647"/>
            <a:ext cx="2869696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طراحی نقوش سنتی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80280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flip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652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طراحی\DSC034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50442">
            <a:off x="5015828" y="2280430"/>
            <a:ext cx="3929100" cy="3929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:\طراحی\DSC034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4928828" cy="492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6"/>
          <p:cNvSpPr txBox="1">
            <a:spLocks/>
          </p:cNvSpPr>
          <p:nvPr/>
        </p:nvSpPr>
        <p:spPr>
          <a:xfrm>
            <a:off x="6302813" y="260647"/>
            <a:ext cx="2383986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دوخت جـانمـاز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02517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flip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77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77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طراحی\چاپ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6" b="21431"/>
          <a:stretch/>
        </p:blipFill>
        <p:spPr bwMode="auto">
          <a:xfrm>
            <a:off x="395536" y="1844824"/>
            <a:ext cx="8305598" cy="428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6"/>
          <p:cNvSpPr txBox="1">
            <a:spLocks/>
          </p:cNvSpPr>
          <p:nvPr/>
        </p:nvSpPr>
        <p:spPr>
          <a:xfrm>
            <a:off x="5893954" y="260647"/>
            <a:ext cx="2807180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چاپ روی پـارچــه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6272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flip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27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طراحی\6464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979" y="1700808"/>
            <a:ext cx="6842389" cy="513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6"/>
          <p:cNvSpPr txBox="1">
            <a:spLocks/>
          </p:cNvSpPr>
          <p:nvPr/>
        </p:nvSpPr>
        <p:spPr>
          <a:xfrm>
            <a:off x="6995218" y="260647"/>
            <a:ext cx="1705916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پتــه دوزی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07442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flip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52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۲۰۱۵۱۱۰۴_۰۹۲۶۲۷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65849" y="-152857"/>
            <a:ext cx="5128949" cy="854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6"/>
          <p:cNvSpPr txBox="1">
            <a:spLocks/>
          </p:cNvSpPr>
          <p:nvPr/>
        </p:nvSpPr>
        <p:spPr>
          <a:xfrm>
            <a:off x="6995218" y="260647"/>
            <a:ext cx="1705916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پتــه دوزی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90059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flip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52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E:\طراحی\پارچه سازی - Cop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420889"/>
            <a:ext cx="3960440" cy="396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:\طراحی\DSCN5870 - Cop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4407697" cy="423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6"/>
          <p:cNvSpPr txBox="1">
            <a:spLocks/>
          </p:cNvSpPr>
          <p:nvPr/>
        </p:nvSpPr>
        <p:spPr>
          <a:xfrm>
            <a:off x="6655381" y="260647"/>
            <a:ext cx="2045753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پارچه ســازی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71389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flip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2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2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Site\Desktop\کیف دانشجویی مردانه و زنانه\DSC053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00808"/>
            <a:ext cx="7200800" cy="481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6"/>
          <p:cNvSpPr txBox="1">
            <a:spLocks/>
          </p:cNvSpPr>
          <p:nvPr/>
        </p:nvSpPr>
        <p:spPr>
          <a:xfrm>
            <a:off x="7030575" y="260647"/>
            <a:ext cx="1656224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چرم دوزی 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30845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flip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02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طراحی\2پارچه سازی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608254"/>
            <a:ext cx="5267326" cy="526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6"/>
          <p:cNvSpPr txBox="1">
            <a:spLocks/>
          </p:cNvSpPr>
          <p:nvPr/>
        </p:nvSpPr>
        <p:spPr>
          <a:xfrm>
            <a:off x="6655381" y="260647"/>
            <a:ext cx="2045753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پارچه ســازی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12601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flip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2"/>
                            </p:stCondLst>
                            <p:childTnLst>
                              <p:par>
                                <p:cTn id="1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طراحی\شیمی رنگ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28800"/>
            <a:ext cx="593789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6"/>
          <p:cNvSpPr txBox="1">
            <a:spLocks/>
          </p:cNvSpPr>
          <p:nvPr/>
        </p:nvSpPr>
        <p:spPr>
          <a:xfrm>
            <a:off x="6871786" y="260647"/>
            <a:ext cx="1829348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شیـمی رنگ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76647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flip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77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طراحی\DSC034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9"/>
          <a:stretch/>
        </p:blipFill>
        <p:spPr bwMode="auto">
          <a:xfrm>
            <a:off x="827584" y="1844824"/>
            <a:ext cx="7560840" cy="517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669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flip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طراحی\DSC034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4" r="17904" b="7394"/>
          <a:stretch/>
        </p:blipFill>
        <p:spPr bwMode="auto">
          <a:xfrm rot="516173">
            <a:off x="1760444" y="1417315"/>
            <a:ext cx="5472608" cy="547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649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flip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683568" y="1556792"/>
            <a:ext cx="7772400" cy="3629736"/>
          </a:xfrm>
        </p:spPr>
        <p:txBody>
          <a:bodyPr>
            <a:noAutofit/>
          </a:bodyPr>
          <a:lstStyle/>
          <a:p>
            <a:r>
              <a:rPr lang="fa-IR" sz="199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cs typeface="2  Arshia" pitchFamily="2" charset="-78"/>
              </a:rPr>
              <a:t>پــــایـان</a:t>
            </a:r>
            <a:endParaRPr lang="fa-IR" sz="115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cs typeface="2  Arshia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93173" y="6349040"/>
            <a:ext cx="9252520" cy="369332"/>
          </a:xfrm>
          <a:prstGeom prst="rect">
            <a:avLst/>
          </a:prstGeom>
        </p:spPr>
        <p:style>
          <a:lnRef idx="2">
            <a:schemeClr val="accent1"/>
          </a:lnRef>
          <a:fillRef idx="1002">
            <a:schemeClr val="lt2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r>
              <a:rPr lang="fa-IR" dirty="0" smtClean="0">
                <a:solidFill>
                  <a:schemeClr val="accent1">
                    <a:lumMod val="75000"/>
                  </a:schemeClr>
                </a:solidFill>
                <a:cs typeface="Titr" pitchFamily="2" charset="-78"/>
              </a:rPr>
              <a:t>                                                                                                                                                             سال تحصیلی  95-94</a:t>
            </a:r>
            <a:endParaRPr lang="fa-IR" dirty="0">
              <a:solidFill>
                <a:schemeClr val="accent1">
                  <a:lumMod val="75000"/>
                </a:schemeClr>
              </a:solidFill>
              <a:cs typeface="Tit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57531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flip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Site\Desktop\کیف پول\DSC050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63311"/>
            <a:ext cx="7128792" cy="476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6"/>
          <p:cNvSpPr txBox="1">
            <a:spLocks/>
          </p:cNvSpPr>
          <p:nvPr/>
        </p:nvSpPr>
        <p:spPr>
          <a:xfrm>
            <a:off x="7030575" y="260647"/>
            <a:ext cx="1656224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چرم دوزی 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90411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flip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02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Site\Desktop\کیف پول\DSC073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3" b="19591"/>
          <a:stretch/>
        </p:blipFill>
        <p:spPr bwMode="auto">
          <a:xfrm>
            <a:off x="539552" y="1846684"/>
            <a:ext cx="8136904" cy="446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6"/>
          <p:cNvSpPr txBox="1">
            <a:spLocks/>
          </p:cNvSpPr>
          <p:nvPr/>
        </p:nvSpPr>
        <p:spPr>
          <a:xfrm>
            <a:off x="7030575" y="260647"/>
            <a:ext cx="1656224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چرم دوزی 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74174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flip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02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Site\Desktop\کیف پول\DSC084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28800"/>
            <a:ext cx="6625752" cy="496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6"/>
          <p:cNvSpPr txBox="1">
            <a:spLocks/>
          </p:cNvSpPr>
          <p:nvPr/>
        </p:nvSpPr>
        <p:spPr>
          <a:xfrm>
            <a:off x="7030575" y="260647"/>
            <a:ext cx="1656224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چرم دوزی 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28944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flip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Site\Desktop\کیف پول\DSC085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28800"/>
            <a:ext cx="6696744" cy="502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6"/>
          <p:cNvSpPr txBox="1">
            <a:spLocks/>
          </p:cNvSpPr>
          <p:nvPr/>
        </p:nvSpPr>
        <p:spPr>
          <a:xfrm>
            <a:off x="7030575" y="260647"/>
            <a:ext cx="1656224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fa-IR" sz="3600" b="1" dirty="0" smtClean="0">
                <a:solidFill>
                  <a:schemeClr val="bg1"/>
                </a:solidFill>
                <a:cs typeface="MRT_Poster_9" pitchFamily="2" charset="-78"/>
              </a:rPr>
              <a:t>چرم دوزی </a:t>
            </a:r>
            <a:endParaRPr lang="fa-IR" sz="3600" b="1" dirty="0">
              <a:solidFill>
                <a:schemeClr val="bg1"/>
              </a:solidFill>
              <a:cs typeface="MRT_Poster_9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69851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5000">
        <p14:flip dir="l"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02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193</TotalTime>
  <Words>137</Words>
  <Application>Microsoft Office PowerPoint</Application>
  <PresentationFormat>On-screen Show (4:3)</PresentationFormat>
  <Paragraphs>57</Paragraphs>
  <Slides>54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Waveform</vt:lpstr>
      <vt:lpstr>PowerPoint Presentation</vt:lpstr>
      <vt:lpstr>   مجموعه آثار و توانمندیهای دانشجویان          سمیه نجف آباد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پــــایـان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Site</dc:creator>
  <cp:lastModifiedBy>Site</cp:lastModifiedBy>
  <cp:revision>46</cp:revision>
  <dcterms:created xsi:type="dcterms:W3CDTF">2008-11-03T19:27:53Z</dcterms:created>
  <dcterms:modified xsi:type="dcterms:W3CDTF">2015-11-02T12:22:30Z</dcterms:modified>
</cp:coreProperties>
</file>